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75" r:id="rId1"/>
  </p:sldMasterIdLst>
  <p:notesMasterIdLst>
    <p:notesMasterId r:id="rId31"/>
  </p:notesMasterIdLst>
  <p:handoutMasterIdLst>
    <p:handoutMasterId r:id="rId32"/>
  </p:handoutMasterIdLst>
  <p:sldIdLst>
    <p:sldId id="257" r:id="rId2"/>
    <p:sldId id="276" r:id="rId3"/>
    <p:sldId id="288" r:id="rId4"/>
    <p:sldId id="290" r:id="rId5"/>
    <p:sldId id="291" r:id="rId6"/>
    <p:sldId id="292" r:id="rId7"/>
    <p:sldId id="293" r:id="rId8"/>
    <p:sldId id="294" r:id="rId9"/>
    <p:sldId id="295" r:id="rId10"/>
    <p:sldId id="258" r:id="rId11"/>
    <p:sldId id="297" r:id="rId12"/>
    <p:sldId id="296" r:id="rId13"/>
    <p:sldId id="298" r:id="rId14"/>
    <p:sldId id="275" r:id="rId15"/>
    <p:sldId id="299" r:id="rId16"/>
    <p:sldId id="278" r:id="rId17"/>
    <p:sldId id="287" r:id="rId18"/>
    <p:sldId id="300" r:id="rId19"/>
    <p:sldId id="301" r:id="rId20"/>
    <p:sldId id="285" r:id="rId21"/>
    <p:sldId id="302" r:id="rId22"/>
    <p:sldId id="308" r:id="rId23"/>
    <p:sldId id="307" r:id="rId24"/>
    <p:sldId id="303" r:id="rId25"/>
    <p:sldId id="304" r:id="rId26"/>
    <p:sldId id="305" r:id="rId27"/>
    <p:sldId id="306" r:id="rId28"/>
    <p:sldId id="286" r:id="rId29"/>
    <p:sldId id="260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8212"/>
    <a:srgbClr val="797B13"/>
    <a:srgbClr val="F4D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/>
    <p:restoredTop sz="94643"/>
  </p:normalViewPr>
  <p:slideViewPr>
    <p:cSldViewPr snapToObjects="1">
      <p:cViewPr>
        <p:scale>
          <a:sx n="95" d="100"/>
          <a:sy n="95" d="100"/>
        </p:scale>
        <p:origin x="-414" y="-276"/>
      </p:cViewPr>
      <p:guideLst>
        <p:guide orient="horz" pos="22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388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user\Library\Containers\com.apple.mail\Data\Library\Mail%20Downloads\F93A9D65-0997-4103-B795-0255942362BE\2016-10-24%20Graphics%20for%20Expert%20sovi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c:Documents:Direction%20sportive:Rapports:Report%202016:2016-10-24%20Graphics%20for%20Expert%20sovie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c:Documents:Sources:Analyse%20appuis:2016%20Analyse%20appuis%20Rio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c:Documents:Direction%20sportive:Rapports:Report%202016:2016-10-24%20Graphics%20for%20Expert%20sovi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 (%)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Пекин 2008</c:v>
                </c:pt>
                <c:pt idx="1">
                  <c:v>Лондон 2012</c:v>
                </c:pt>
                <c:pt idx="2">
                  <c:v>Рио 2016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0.75</c:v>
                </c:pt>
                <c:pt idx="1">
                  <c:v>0.75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п/финалистов (%)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Пекин 2008</c:v>
                </c:pt>
                <c:pt idx="1">
                  <c:v>Лондон 2012</c:v>
                </c:pt>
                <c:pt idx="2">
                  <c:v>Рио 2016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финалистов (%)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Пекин 2008</c:v>
                </c:pt>
                <c:pt idx="1">
                  <c:v>Лондон 2012</c:v>
                </c:pt>
                <c:pt idx="2">
                  <c:v>Рио 2016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400384"/>
        <c:axId val="210401920"/>
      </c:barChart>
      <c:catAx>
        <c:axId val="21040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401920"/>
        <c:crosses val="autoZero"/>
        <c:auto val="1"/>
        <c:lblAlgn val="ctr"/>
        <c:lblOffset val="100"/>
        <c:noMultiLvlLbl val="0"/>
      </c:catAx>
      <c:valAx>
        <c:axId val="2104019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40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1318897637795E-2"/>
          <c:y val="0.809302241066021"/>
          <c:w val="0.97185902748998498"/>
          <c:h val="0.15992852816474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610448077398401E-2"/>
          <c:y val="0.12962962962963001"/>
          <c:w val="0.94498313971964298"/>
          <c:h val="0.75727070574511501"/>
        </c:manualLayout>
      </c:layout>
      <c:scatterChart>
        <c:scatterStyle val="lineMarker"/>
        <c:varyColors val="0"/>
        <c:ser>
          <c:idx val="0"/>
          <c:order val="0"/>
          <c:tx>
            <c:strRef>
              <c:f>'Nº NOC Finales &amp; Medals'!$A$3</c:f>
              <c:strCache>
                <c:ptCount val="1"/>
                <c:pt idx="0">
                  <c:v>Медалисты</c:v>
                </c:pt>
              </c:strCache>
            </c:strRef>
          </c:tx>
          <c:spPr>
            <a:ln w="47625">
              <a:noFill/>
            </a:ln>
          </c:spPr>
          <c:marker>
            <c:spPr>
              <a:solidFill>
                <a:srgbClr val="FF0000"/>
              </a:solidFill>
            </c:spPr>
          </c:marker>
          <c:dPt>
            <c:idx val="0"/>
            <c:marker>
              <c:spPr>
                <a:solidFill>
                  <a:srgbClr val="FFFF00"/>
                </a:solidFill>
              </c:spPr>
            </c:marker>
            <c:bubble3D val="0"/>
          </c:dPt>
          <c:dPt>
            <c:idx val="4"/>
            <c:marker>
              <c:spPr>
                <a:solidFill>
                  <a:srgbClr val="FFFF00"/>
                </a:solidFill>
              </c:spPr>
            </c:marker>
            <c:bubble3D val="0"/>
          </c:dPt>
          <c:dPt>
            <c:idx val="8"/>
            <c:marker>
              <c:spPr>
                <a:solidFill>
                  <a:srgbClr val="FFFF00"/>
                </a:solidFill>
              </c:spPr>
            </c:marker>
            <c:bubble3D val="0"/>
          </c:dPt>
          <c:dPt>
            <c:idx val="12"/>
            <c:marker>
              <c:spPr>
                <a:solidFill>
                  <a:srgbClr val="FFFF00"/>
                </a:solidFill>
              </c:spPr>
            </c:marker>
            <c:bubble3D val="0"/>
          </c:dPt>
          <c:trendline>
            <c:spPr>
              <a:ln w="254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'Nº NOC Finales &amp; Medals'!$B$1:$N$1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xVal>
          <c:yVal>
            <c:numRef>
              <c:f>'Nº NOC Finales &amp; Medals'!$B$3:$N$3</c:f>
              <c:numCache>
                <c:formatCode>General</c:formatCode>
                <c:ptCount val="13"/>
                <c:pt idx="0">
                  <c:v>7</c:v>
                </c:pt>
                <c:pt idx="1">
                  <c:v>4</c:v>
                </c:pt>
                <c:pt idx="2">
                  <c:v>8</c:v>
                </c:pt>
                <c:pt idx="3">
                  <c:v>7</c:v>
                </c:pt>
                <c:pt idx="4">
                  <c:v>9</c:v>
                </c:pt>
                <c:pt idx="5">
                  <c:v>6</c:v>
                </c:pt>
                <c:pt idx="6">
                  <c:v>9</c:v>
                </c:pt>
                <c:pt idx="7">
                  <c:v>8</c:v>
                </c:pt>
                <c:pt idx="8">
                  <c:v>9</c:v>
                </c:pt>
                <c:pt idx="9">
                  <c:v>8</c:v>
                </c:pt>
                <c:pt idx="10">
                  <c:v>7</c:v>
                </c:pt>
                <c:pt idx="11">
                  <c:v>9</c:v>
                </c:pt>
                <c:pt idx="12">
                  <c:v>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'Nº NOC Finales &amp; Medals'!$A$2</c:f>
              <c:strCache>
                <c:ptCount val="1"/>
                <c:pt idx="0">
                  <c:v>Финалисты</c:v>
                </c:pt>
              </c:strCache>
            </c:strRef>
          </c:tx>
          <c:spPr>
            <a:ln w="47625">
              <a:noFill/>
            </a:ln>
          </c:spPr>
          <c:marker>
            <c:spPr>
              <a:solidFill>
                <a:schemeClr val="accent1"/>
              </a:solidFill>
            </c:spPr>
          </c:marker>
          <c:dPt>
            <c:idx val="0"/>
            <c:marker>
              <c:symbol val="square"/>
              <c:size val="9"/>
              <c:spPr>
                <a:solidFill>
                  <a:srgbClr val="FF0000"/>
                </a:solidFill>
              </c:spPr>
            </c:marker>
            <c:bubble3D val="0"/>
          </c:dPt>
          <c:dPt>
            <c:idx val="4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8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12"/>
            <c:marker>
              <c:spPr>
                <a:solidFill>
                  <a:srgbClr val="FF0000"/>
                </a:solidFill>
              </c:spPr>
            </c:marker>
            <c:bubble3D val="0"/>
          </c:dPt>
          <c:trendline>
            <c:spPr>
              <a:ln w="25400">
                <a:solidFill>
                  <a:schemeClr val="accent1"/>
                </a:solidFill>
              </a:ln>
            </c:spPr>
            <c:trendlineType val="linear"/>
            <c:dispRSqr val="0"/>
            <c:dispEq val="0"/>
          </c:trendline>
          <c:xVal>
            <c:numRef>
              <c:f>'Nº NOC Finales &amp; Medals'!$B$1:$N$1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xVal>
          <c:yVal>
            <c:numRef>
              <c:f>'Nº NOC Finales &amp; Medals'!$B$2:$N$2</c:f>
              <c:numCache>
                <c:formatCode>General</c:formatCode>
                <c:ptCount val="13"/>
                <c:pt idx="0">
                  <c:v>15</c:v>
                </c:pt>
                <c:pt idx="1">
                  <c:v>14</c:v>
                </c:pt>
                <c:pt idx="2">
                  <c:v>13</c:v>
                </c:pt>
                <c:pt idx="3">
                  <c:v>13</c:v>
                </c:pt>
                <c:pt idx="4">
                  <c:v>18</c:v>
                </c:pt>
                <c:pt idx="5">
                  <c:v>17</c:v>
                </c:pt>
                <c:pt idx="6">
                  <c:v>17</c:v>
                </c:pt>
                <c:pt idx="7">
                  <c:v>16</c:v>
                </c:pt>
                <c:pt idx="8">
                  <c:v>16</c:v>
                </c:pt>
                <c:pt idx="9">
                  <c:v>14</c:v>
                </c:pt>
                <c:pt idx="10">
                  <c:v>15</c:v>
                </c:pt>
                <c:pt idx="11">
                  <c:v>17</c:v>
                </c:pt>
                <c:pt idx="12">
                  <c:v>18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772928"/>
        <c:axId val="118628736"/>
      </c:scatterChart>
      <c:valAx>
        <c:axId val="149772928"/>
        <c:scaling>
          <c:orientation val="minMax"/>
          <c:max val="2016"/>
          <c:min val="2004"/>
        </c:scaling>
        <c:delete val="0"/>
        <c:axPos val="b"/>
        <c:numFmt formatCode="General" sourceLinked="1"/>
        <c:majorTickMark val="out"/>
        <c:minorTickMark val="none"/>
        <c:tickLblPos val="nextTo"/>
        <c:crossAx val="118628736"/>
        <c:crosses val="autoZero"/>
        <c:crossBetween val="midCat"/>
        <c:majorUnit val="1"/>
      </c:valAx>
      <c:valAx>
        <c:axId val="118628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772928"/>
        <c:crosses val="autoZero"/>
        <c:crossBetween val="midCat"/>
        <c:minorUnit val="0.4"/>
      </c:valAx>
      <c:spPr>
        <a:solidFill>
          <a:schemeClr val="bg1"/>
        </a:solidFill>
      </c:spPr>
    </c:plotArea>
    <c:legend>
      <c:legendPos val="t"/>
      <c:layout>
        <c:manualLayout>
          <c:xMode val="edge"/>
          <c:yMode val="edge"/>
          <c:x val="2.7954344832456499E-2"/>
          <c:y val="3.7037037037037E-2"/>
          <c:w val="0.94297023410190295"/>
          <c:h val="9.2976450860309104E-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'STATISTIC 2016'!$A$3</c:f>
              <c:strCache>
                <c:ptCount val="1"/>
                <c:pt idx="0">
                  <c:v>I1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'STATISTIC 2016'!$B$2:$E$2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'STATISTIC 2016'!$B$3:$E$3</c:f>
              <c:numCache>
                <c:formatCode>0%</c:formatCode>
                <c:ptCount val="4"/>
                <c:pt idx="0">
                  <c:v>9.5602294455066905E-2</c:v>
                </c:pt>
                <c:pt idx="1">
                  <c:v>0.118217054263566</c:v>
                </c:pt>
                <c:pt idx="2">
                  <c:v>9.68992248062015E-2</c:v>
                </c:pt>
                <c:pt idx="3">
                  <c:v>0.123006833712984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'STATISTIC 2016'!$A$4</c:f>
              <c:strCache>
                <c:ptCount val="1"/>
                <c:pt idx="0">
                  <c:v>I2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'STATISTIC 2016'!$B$2:$E$2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'STATISTIC 2016'!$B$4:$E$4</c:f>
              <c:numCache>
                <c:formatCode>0%</c:formatCode>
                <c:ptCount val="4"/>
                <c:pt idx="0">
                  <c:v>8.6042065009560201E-2</c:v>
                </c:pt>
                <c:pt idx="1">
                  <c:v>0.12596899224806199</c:v>
                </c:pt>
                <c:pt idx="2">
                  <c:v>0.10658914728682201</c:v>
                </c:pt>
                <c:pt idx="3">
                  <c:v>8.6560364464692494E-2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'STATISTIC 2016'!$A$5</c:f>
              <c:strCache>
                <c:ptCount val="1"/>
                <c:pt idx="0">
                  <c:v>I3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'STATISTIC 2016'!$B$2:$E$2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'STATISTIC 2016'!$B$5:$E$5</c:f>
              <c:numCache>
                <c:formatCode>0%</c:formatCode>
                <c:ptCount val="4"/>
                <c:pt idx="0">
                  <c:v>3.4416826003824098E-2</c:v>
                </c:pt>
                <c:pt idx="1">
                  <c:v>2.7131782945736399E-2</c:v>
                </c:pt>
                <c:pt idx="2">
                  <c:v>5.4263565891472902E-2</c:v>
                </c:pt>
                <c:pt idx="3">
                  <c:v>4.3280182232346198E-2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'STATISTIC 2016'!$A$6</c:f>
              <c:strCache>
                <c:ptCount val="1"/>
                <c:pt idx="0">
                  <c:v>I4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'STATISTIC 2016'!$B$2:$E$2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'STATISTIC 2016'!$B$6:$E$6</c:f>
              <c:numCache>
                <c:formatCode>0%</c:formatCode>
                <c:ptCount val="4"/>
                <c:pt idx="0">
                  <c:v>8.6042065009560201E-2</c:v>
                </c:pt>
                <c:pt idx="1">
                  <c:v>7.3643410852713198E-2</c:v>
                </c:pt>
                <c:pt idx="2">
                  <c:v>7.3643410852713198E-2</c:v>
                </c:pt>
                <c:pt idx="3">
                  <c:v>7.2892938496583098E-2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'STATISTIC 2016'!$A$7</c:f>
              <c:strCache>
                <c:ptCount val="1"/>
                <c:pt idx="0">
                  <c:v>I5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'STATISTIC 2016'!$B$2:$E$2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'STATISTIC 2016'!$B$7:$E$7</c:f>
              <c:numCache>
                <c:formatCode>0%</c:formatCode>
                <c:ptCount val="4"/>
                <c:pt idx="0">
                  <c:v>4.7801147227533397E-2</c:v>
                </c:pt>
                <c:pt idx="1">
                  <c:v>5.0387596899224799E-2</c:v>
                </c:pt>
                <c:pt idx="2">
                  <c:v>6.5891472868217005E-2</c:v>
                </c:pt>
                <c:pt idx="3">
                  <c:v>4.7835990888382703E-2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'STATISTIC 2016'!$A$8</c:f>
              <c:strCache>
                <c:ptCount val="1"/>
                <c:pt idx="0">
                  <c:v>I6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'STATISTIC 2016'!$B$2:$E$2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'STATISTIC 2016'!$B$8:$E$8</c:f>
              <c:numCache>
                <c:formatCode>0%</c:formatCode>
                <c:ptCount val="4"/>
                <c:pt idx="0">
                  <c:v>1.3384321223709399E-2</c:v>
                </c:pt>
                <c:pt idx="1">
                  <c:v>2.32558139534884E-2</c:v>
                </c:pt>
                <c:pt idx="2">
                  <c:v>1.9379844961240299E-2</c:v>
                </c:pt>
                <c:pt idx="3">
                  <c:v>3.18906605922551E-2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'STATISTIC 2016'!$A$9</c:f>
              <c:strCache>
                <c:ptCount val="1"/>
                <c:pt idx="0">
                  <c:v>TECH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'STATISTIC 2016'!$B$2:$E$2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'STATISTIC 2016'!$B$9:$E$9</c:f>
              <c:numCache>
                <c:formatCode>0%</c:formatCode>
                <c:ptCount val="4"/>
                <c:pt idx="0">
                  <c:v>0.210325047801147</c:v>
                </c:pt>
                <c:pt idx="1">
                  <c:v>0.25</c:v>
                </c:pt>
                <c:pt idx="2">
                  <c:v>0.22868217054263601</c:v>
                </c:pt>
                <c:pt idx="3">
                  <c:v>0.27334851936218701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'STATISTIC 2016'!$A$10</c:f>
              <c:strCache>
                <c:ptCount val="1"/>
                <c:pt idx="0">
                  <c:v>RM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'STATISTIC 2016'!$B$2:$E$2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'STATISTIC 2016'!$B$10:$E$10</c:f>
              <c:numCache>
                <c:formatCode>0%</c:formatCode>
                <c:ptCount val="4"/>
                <c:pt idx="0">
                  <c:v>0.13957934990439799</c:v>
                </c:pt>
                <c:pt idx="1">
                  <c:v>0.127906976744186</c:v>
                </c:pt>
                <c:pt idx="2">
                  <c:v>0.19961240310077499</c:v>
                </c:pt>
                <c:pt idx="3">
                  <c:v>0.17539863325740301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'STATISTIC 2016'!$A$11</c:f>
              <c:strCache>
                <c:ptCount val="1"/>
                <c:pt idx="0">
                  <c:v>PPA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'STATISTIC 2016'!$B$2:$E$2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'STATISTIC 2016'!$B$11:$E$11</c:f>
              <c:numCache>
                <c:formatCode>0%</c:formatCode>
                <c:ptCount val="4"/>
                <c:pt idx="0">
                  <c:v>0.28680688336520099</c:v>
                </c:pt>
                <c:pt idx="1">
                  <c:v>0.20348837209302301</c:v>
                </c:pt>
                <c:pt idx="2">
                  <c:v>0.15503875968992201</c:v>
                </c:pt>
                <c:pt idx="3">
                  <c:v>0.145785876993166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969280"/>
        <c:axId val="159970816"/>
      </c:lineChart>
      <c:catAx>
        <c:axId val="15996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9970816"/>
        <c:crosses val="autoZero"/>
        <c:auto val="1"/>
        <c:lblAlgn val="ctr"/>
        <c:lblOffset val="100"/>
        <c:noMultiLvlLbl val="0"/>
      </c:catAx>
      <c:valAx>
        <c:axId val="1599708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9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102558580909598E-2"/>
          <c:y val="5.0314426780517001E-2"/>
          <c:w val="0.94153834365755895"/>
          <c:h val="0.74371012084951704"/>
        </c:manualLayout>
      </c:layout>
      <c:scatterChart>
        <c:scatterStyle val="lineMarker"/>
        <c:varyColors val="0"/>
        <c:ser>
          <c:idx val="0"/>
          <c:order val="0"/>
          <c:tx>
            <c:strRef>
              <c:f>K1M!$B$2:$C$2</c:f>
              <c:strCache>
                <c:ptCount val="1"/>
                <c:pt idx="0">
                  <c:v>QM1 Billaut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90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K1M!$D$2:$DO$2</c:f>
              <c:numCache>
                <c:formatCode>0.00</c:formatCode>
                <c:ptCount val="116"/>
                <c:pt idx="0">
                  <c:v>0.57999999999999996</c:v>
                </c:pt>
                <c:pt idx="1">
                  <c:v>0.73</c:v>
                </c:pt>
                <c:pt idx="2">
                  <c:v>0.41</c:v>
                </c:pt>
                <c:pt idx="3">
                  <c:v>0.94</c:v>
                </c:pt>
                <c:pt idx="4">
                  <c:v>1.07</c:v>
                </c:pt>
                <c:pt idx="5">
                  <c:v>0.49</c:v>
                </c:pt>
                <c:pt idx="6">
                  <c:v>0.5</c:v>
                </c:pt>
                <c:pt idx="7">
                  <c:v>1.32</c:v>
                </c:pt>
                <c:pt idx="8">
                  <c:v>0.39</c:v>
                </c:pt>
                <c:pt idx="9">
                  <c:v>0.77</c:v>
                </c:pt>
                <c:pt idx="10">
                  <c:v>0.94</c:v>
                </c:pt>
                <c:pt idx="11">
                  <c:v>0.43</c:v>
                </c:pt>
                <c:pt idx="12">
                  <c:v>0.59</c:v>
                </c:pt>
                <c:pt idx="13">
                  <c:v>0.46</c:v>
                </c:pt>
                <c:pt idx="14">
                  <c:v>0.55000000000000004</c:v>
                </c:pt>
                <c:pt idx="15">
                  <c:v>0.41</c:v>
                </c:pt>
                <c:pt idx="16">
                  <c:v>1.01</c:v>
                </c:pt>
                <c:pt idx="17">
                  <c:v>4.2699999999999996</c:v>
                </c:pt>
                <c:pt idx="18">
                  <c:v>0.48</c:v>
                </c:pt>
                <c:pt idx="19">
                  <c:v>0.72</c:v>
                </c:pt>
                <c:pt idx="20">
                  <c:v>0.88</c:v>
                </c:pt>
                <c:pt idx="21">
                  <c:v>1.1299999999999999</c:v>
                </c:pt>
                <c:pt idx="22">
                  <c:v>1.46</c:v>
                </c:pt>
                <c:pt idx="23">
                  <c:v>0.87</c:v>
                </c:pt>
                <c:pt idx="24">
                  <c:v>0.45</c:v>
                </c:pt>
                <c:pt idx="25">
                  <c:v>1.01</c:v>
                </c:pt>
                <c:pt idx="26">
                  <c:v>0.95</c:v>
                </c:pt>
                <c:pt idx="27">
                  <c:v>0.65</c:v>
                </c:pt>
                <c:pt idx="28">
                  <c:v>0.7</c:v>
                </c:pt>
                <c:pt idx="29">
                  <c:v>1.5</c:v>
                </c:pt>
                <c:pt idx="30">
                  <c:v>3.2</c:v>
                </c:pt>
                <c:pt idx="31">
                  <c:v>0.56999999999999995</c:v>
                </c:pt>
                <c:pt idx="32">
                  <c:v>0.78</c:v>
                </c:pt>
                <c:pt idx="33">
                  <c:v>0.48</c:v>
                </c:pt>
                <c:pt idx="34">
                  <c:v>0.75</c:v>
                </c:pt>
                <c:pt idx="35">
                  <c:v>0.84</c:v>
                </c:pt>
                <c:pt idx="36">
                  <c:v>2.74</c:v>
                </c:pt>
                <c:pt idx="37">
                  <c:v>0.82</c:v>
                </c:pt>
                <c:pt idx="38">
                  <c:v>0.8</c:v>
                </c:pt>
                <c:pt idx="39">
                  <c:v>1.1599999999999999</c:v>
                </c:pt>
                <c:pt idx="40">
                  <c:v>0.46</c:v>
                </c:pt>
                <c:pt idx="41">
                  <c:v>0.97</c:v>
                </c:pt>
                <c:pt idx="42">
                  <c:v>1.37</c:v>
                </c:pt>
                <c:pt idx="43">
                  <c:v>0.91</c:v>
                </c:pt>
                <c:pt idx="44">
                  <c:v>1.26</c:v>
                </c:pt>
                <c:pt idx="45">
                  <c:v>1.53</c:v>
                </c:pt>
                <c:pt idx="46">
                  <c:v>0.92</c:v>
                </c:pt>
                <c:pt idx="47">
                  <c:v>0.68</c:v>
                </c:pt>
                <c:pt idx="48">
                  <c:v>0.69</c:v>
                </c:pt>
                <c:pt idx="49">
                  <c:v>1.35</c:v>
                </c:pt>
                <c:pt idx="50">
                  <c:v>1.07</c:v>
                </c:pt>
                <c:pt idx="51">
                  <c:v>0.43</c:v>
                </c:pt>
                <c:pt idx="52">
                  <c:v>0.65</c:v>
                </c:pt>
                <c:pt idx="53">
                  <c:v>0.42</c:v>
                </c:pt>
                <c:pt idx="54">
                  <c:v>0.8</c:v>
                </c:pt>
                <c:pt idx="55">
                  <c:v>3.04</c:v>
                </c:pt>
                <c:pt idx="56">
                  <c:v>0.53</c:v>
                </c:pt>
                <c:pt idx="57">
                  <c:v>1.24</c:v>
                </c:pt>
                <c:pt idx="58">
                  <c:v>0.88</c:v>
                </c:pt>
                <c:pt idx="59">
                  <c:v>0.56999999999999995</c:v>
                </c:pt>
                <c:pt idx="60">
                  <c:v>0.77</c:v>
                </c:pt>
                <c:pt idx="61">
                  <c:v>0.93</c:v>
                </c:pt>
                <c:pt idx="62">
                  <c:v>0.86</c:v>
                </c:pt>
                <c:pt idx="63">
                  <c:v>0.83</c:v>
                </c:pt>
                <c:pt idx="64">
                  <c:v>1.1599999999999999</c:v>
                </c:pt>
                <c:pt idx="65">
                  <c:v>0.91</c:v>
                </c:pt>
                <c:pt idx="66">
                  <c:v>0.78</c:v>
                </c:pt>
                <c:pt idx="67">
                  <c:v>0.97</c:v>
                </c:pt>
                <c:pt idx="68">
                  <c:v>0.68</c:v>
                </c:pt>
                <c:pt idx="69">
                  <c:v>0.52</c:v>
                </c:pt>
                <c:pt idx="70">
                  <c:v>0.78</c:v>
                </c:pt>
                <c:pt idx="71">
                  <c:v>0.72</c:v>
                </c:pt>
                <c:pt idx="72">
                  <c:v>0.53</c:v>
                </c:pt>
                <c:pt idx="73">
                  <c:v>2.61</c:v>
                </c:pt>
                <c:pt idx="74">
                  <c:v>0.64</c:v>
                </c:pt>
                <c:pt idx="75">
                  <c:v>2.4700000000000002</c:v>
                </c:pt>
                <c:pt idx="76">
                  <c:v>0.75</c:v>
                </c:pt>
                <c:pt idx="77">
                  <c:v>1.24</c:v>
                </c:pt>
                <c:pt idx="78">
                  <c:v>0.8</c:v>
                </c:pt>
                <c:pt idx="79">
                  <c:v>0.65</c:v>
                </c:pt>
                <c:pt idx="80">
                  <c:v>0.66</c:v>
                </c:pt>
                <c:pt idx="81">
                  <c:v>0.7</c:v>
                </c:pt>
                <c:pt idx="82">
                  <c:v>2.2400000000000002</c:v>
                </c:pt>
                <c:pt idx="83">
                  <c:v>0.89</c:v>
                </c:pt>
                <c:pt idx="84">
                  <c:v>0.98</c:v>
                </c:pt>
                <c:pt idx="85">
                  <c:v>1.39</c:v>
                </c:pt>
                <c:pt idx="86">
                  <c:v>0.83</c:v>
                </c:pt>
                <c:pt idx="87">
                  <c:v>1.1200000000000001</c:v>
                </c:pt>
                <c:pt idx="88">
                  <c:v>0.98</c:v>
                </c:pt>
                <c:pt idx="89">
                  <c:v>0.56999999999999995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K1M!$B$3:$C$3</c:f>
              <c:strCache>
                <c:ptCount val="1"/>
                <c:pt idx="0">
                  <c:v>QM1 Boukpeti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20884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K1M!$D$3:$DO$3</c:f>
              <c:numCache>
                <c:formatCode>0.00</c:formatCode>
                <c:ptCount val="116"/>
                <c:pt idx="0">
                  <c:v>0.82</c:v>
                </c:pt>
                <c:pt idx="1">
                  <c:v>0.94</c:v>
                </c:pt>
                <c:pt idx="2">
                  <c:v>0.42</c:v>
                </c:pt>
                <c:pt idx="3">
                  <c:v>0.52</c:v>
                </c:pt>
                <c:pt idx="4">
                  <c:v>0.79</c:v>
                </c:pt>
                <c:pt idx="5">
                  <c:v>0.51</c:v>
                </c:pt>
                <c:pt idx="6">
                  <c:v>0.61</c:v>
                </c:pt>
                <c:pt idx="7">
                  <c:v>1.08</c:v>
                </c:pt>
                <c:pt idx="8">
                  <c:v>0.77</c:v>
                </c:pt>
                <c:pt idx="9">
                  <c:v>0.91</c:v>
                </c:pt>
                <c:pt idx="10">
                  <c:v>0.55000000000000004</c:v>
                </c:pt>
                <c:pt idx="11">
                  <c:v>0.6</c:v>
                </c:pt>
                <c:pt idx="12">
                  <c:v>0.68</c:v>
                </c:pt>
                <c:pt idx="13">
                  <c:v>0.7</c:v>
                </c:pt>
                <c:pt idx="14">
                  <c:v>0.5</c:v>
                </c:pt>
                <c:pt idx="15">
                  <c:v>0.6</c:v>
                </c:pt>
                <c:pt idx="16">
                  <c:v>0.97</c:v>
                </c:pt>
                <c:pt idx="17">
                  <c:v>0.51</c:v>
                </c:pt>
                <c:pt idx="18">
                  <c:v>2.4700000000000002</c:v>
                </c:pt>
                <c:pt idx="19">
                  <c:v>0.48</c:v>
                </c:pt>
                <c:pt idx="20">
                  <c:v>1.82</c:v>
                </c:pt>
                <c:pt idx="21">
                  <c:v>1.18</c:v>
                </c:pt>
                <c:pt idx="22">
                  <c:v>0.68</c:v>
                </c:pt>
                <c:pt idx="23">
                  <c:v>1.29</c:v>
                </c:pt>
                <c:pt idx="24">
                  <c:v>0.59</c:v>
                </c:pt>
                <c:pt idx="25">
                  <c:v>0.57999999999999996</c:v>
                </c:pt>
                <c:pt idx="26">
                  <c:v>0.74</c:v>
                </c:pt>
                <c:pt idx="27">
                  <c:v>0.55000000000000004</c:v>
                </c:pt>
                <c:pt idx="28">
                  <c:v>0.47</c:v>
                </c:pt>
                <c:pt idx="29">
                  <c:v>0.46</c:v>
                </c:pt>
                <c:pt idx="30">
                  <c:v>0.39</c:v>
                </c:pt>
                <c:pt idx="31">
                  <c:v>1.41</c:v>
                </c:pt>
                <c:pt idx="32">
                  <c:v>0.62</c:v>
                </c:pt>
                <c:pt idx="33">
                  <c:v>1.04</c:v>
                </c:pt>
                <c:pt idx="34">
                  <c:v>1.03</c:v>
                </c:pt>
                <c:pt idx="35">
                  <c:v>0.5</c:v>
                </c:pt>
                <c:pt idx="36">
                  <c:v>0.62</c:v>
                </c:pt>
                <c:pt idx="37">
                  <c:v>0.41</c:v>
                </c:pt>
                <c:pt idx="38">
                  <c:v>2.46</c:v>
                </c:pt>
                <c:pt idx="39">
                  <c:v>0.56999999999999995</c:v>
                </c:pt>
                <c:pt idx="40">
                  <c:v>0.69</c:v>
                </c:pt>
                <c:pt idx="41">
                  <c:v>1.1299999999999999</c:v>
                </c:pt>
                <c:pt idx="42">
                  <c:v>1.28</c:v>
                </c:pt>
                <c:pt idx="43">
                  <c:v>0.41</c:v>
                </c:pt>
                <c:pt idx="44">
                  <c:v>0.89</c:v>
                </c:pt>
                <c:pt idx="45">
                  <c:v>2.42</c:v>
                </c:pt>
                <c:pt idx="46">
                  <c:v>0.65</c:v>
                </c:pt>
                <c:pt idx="47">
                  <c:v>1</c:v>
                </c:pt>
                <c:pt idx="48">
                  <c:v>1.28</c:v>
                </c:pt>
                <c:pt idx="49">
                  <c:v>0.76</c:v>
                </c:pt>
                <c:pt idx="50">
                  <c:v>0.63</c:v>
                </c:pt>
                <c:pt idx="51">
                  <c:v>0.38</c:v>
                </c:pt>
                <c:pt idx="52">
                  <c:v>0.72</c:v>
                </c:pt>
                <c:pt idx="53">
                  <c:v>0.72</c:v>
                </c:pt>
                <c:pt idx="54">
                  <c:v>0.69</c:v>
                </c:pt>
                <c:pt idx="55">
                  <c:v>0.52</c:v>
                </c:pt>
                <c:pt idx="56">
                  <c:v>0.97</c:v>
                </c:pt>
                <c:pt idx="57">
                  <c:v>0.78</c:v>
                </c:pt>
                <c:pt idx="58">
                  <c:v>1</c:v>
                </c:pt>
                <c:pt idx="59">
                  <c:v>0.51</c:v>
                </c:pt>
                <c:pt idx="60">
                  <c:v>1.46</c:v>
                </c:pt>
                <c:pt idx="61">
                  <c:v>1.05</c:v>
                </c:pt>
                <c:pt idx="62">
                  <c:v>0.92</c:v>
                </c:pt>
                <c:pt idx="63">
                  <c:v>0.67</c:v>
                </c:pt>
                <c:pt idx="64">
                  <c:v>0.7</c:v>
                </c:pt>
                <c:pt idx="65">
                  <c:v>1.1100000000000001</c:v>
                </c:pt>
                <c:pt idx="66">
                  <c:v>0.98</c:v>
                </c:pt>
                <c:pt idx="67">
                  <c:v>1.3</c:v>
                </c:pt>
                <c:pt idx="68">
                  <c:v>0.97</c:v>
                </c:pt>
                <c:pt idx="69">
                  <c:v>0.69</c:v>
                </c:pt>
                <c:pt idx="70">
                  <c:v>0.76</c:v>
                </c:pt>
                <c:pt idx="71">
                  <c:v>1.33</c:v>
                </c:pt>
                <c:pt idx="72">
                  <c:v>1.27</c:v>
                </c:pt>
                <c:pt idx="73">
                  <c:v>0.53</c:v>
                </c:pt>
                <c:pt idx="74">
                  <c:v>0.6</c:v>
                </c:pt>
                <c:pt idx="75">
                  <c:v>0.74</c:v>
                </c:pt>
                <c:pt idx="76">
                  <c:v>0.71</c:v>
                </c:pt>
                <c:pt idx="77">
                  <c:v>0.68</c:v>
                </c:pt>
                <c:pt idx="78">
                  <c:v>0.59</c:v>
                </c:pt>
                <c:pt idx="79">
                  <c:v>0.61</c:v>
                </c:pt>
                <c:pt idx="80">
                  <c:v>0.6</c:v>
                </c:pt>
                <c:pt idx="81">
                  <c:v>0.77</c:v>
                </c:pt>
                <c:pt idx="82">
                  <c:v>0.47</c:v>
                </c:pt>
                <c:pt idx="83">
                  <c:v>0.74</c:v>
                </c:pt>
                <c:pt idx="84">
                  <c:v>0.49</c:v>
                </c:pt>
                <c:pt idx="85">
                  <c:v>0.8</c:v>
                </c:pt>
                <c:pt idx="86">
                  <c:v>0.9</c:v>
                </c:pt>
                <c:pt idx="87">
                  <c:v>0.81</c:v>
                </c:pt>
                <c:pt idx="88">
                  <c:v>0.78</c:v>
                </c:pt>
                <c:pt idx="89">
                  <c:v>0.78</c:v>
                </c:pt>
                <c:pt idx="90">
                  <c:v>0.56000000000000005</c:v>
                </c:pt>
                <c:pt idx="91">
                  <c:v>2.11</c:v>
                </c:pt>
                <c:pt idx="92">
                  <c:v>0.75</c:v>
                </c:pt>
                <c:pt idx="93">
                  <c:v>1.06</c:v>
                </c:pt>
                <c:pt idx="94">
                  <c:v>0.88</c:v>
                </c:pt>
                <c:pt idx="95">
                  <c:v>2.1800000000000002</c:v>
                </c:pt>
                <c:pt idx="96">
                  <c:v>0.7</c:v>
                </c:pt>
                <c:pt idx="97">
                  <c:v>1.78</c:v>
                </c:pt>
                <c:pt idx="98">
                  <c:v>0.72</c:v>
                </c:pt>
                <c:pt idx="99">
                  <c:v>0.57999999999999996</c:v>
                </c:pt>
                <c:pt idx="100">
                  <c:v>0.76</c:v>
                </c:pt>
                <c:pt idx="101">
                  <c:v>0.61</c:v>
                </c:pt>
                <c:pt idx="102">
                  <c:v>0.87</c:v>
                </c:pt>
                <c:pt idx="103">
                  <c:v>2.16</c:v>
                </c:pt>
                <c:pt idx="104">
                  <c:v>1.46</c:v>
                </c:pt>
                <c:pt idx="105">
                  <c:v>1.21</c:v>
                </c:pt>
                <c:pt idx="106">
                  <c:v>0.71</c:v>
                </c:pt>
                <c:pt idx="107">
                  <c:v>0.65</c:v>
                </c:pt>
                <c:pt idx="108">
                  <c:v>1.07</c:v>
                </c:pt>
                <c:pt idx="109">
                  <c:v>0.82</c:v>
                </c:pt>
                <c:pt idx="110">
                  <c:v>0.96</c:v>
                </c:pt>
                <c:pt idx="111">
                  <c:v>0.62</c:v>
                </c:pt>
                <c:pt idx="112">
                  <c:v>0.53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K1M!$B$4:$C$4</c:f>
              <c:strCache>
                <c:ptCount val="1"/>
                <c:pt idx="0">
                  <c:v>QM1 Bourliaud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CF305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K1M!$D$4:$DO$4</c:f>
              <c:numCache>
                <c:formatCode>0.00</c:formatCode>
                <c:ptCount val="116"/>
                <c:pt idx="0">
                  <c:v>0.64</c:v>
                </c:pt>
                <c:pt idx="1">
                  <c:v>0.59</c:v>
                </c:pt>
                <c:pt idx="2">
                  <c:v>0.59</c:v>
                </c:pt>
                <c:pt idx="3">
                  <c:v>0.67</c:v>
                </c:pt>
                <c:pt idx="4">
                  <c:v>0.93</c:v>
                </c:pt>
                <c:pt idx="5">
                  <c:v>0.96</c:v>
                </c:pt>
                <c:pt idx="6">
                  <c:v>0.6</c:v>
                </c:pt>
                <c:pt idx="7">
                  <c:v>0.56999999999999995</c:v>
                </c:pt>
                <c:pt idx="8">
                  <c:v>1.08</c:v>
                </c:pt>
                <c:pt idx="9">
                  <c:v>0.37</c:v>
                </c:pt>
                <c:pt idx="10">
                  <c:v>0.54</c:v>
                </c:pt>
                <c:pt idx="11">
                  <c:v>1.29</c:v>
                </c:pt>
                <c:pt idx="12">
                  <c:v>0.94</c:v>
                </c:pt>
                <c:pt idx="13">
                  <c:v>0.81</c:v>
                </c:pt>
                <c:pt idx="14">
                  <c:v>1.55</c:v>
                </c:pt>
                <c:pt idx="15">
                  <c:v>0.97</c:v>
                </c:pt>
                <c:pt idx="16">
                  <c:v>1.37</c:v>
                </c:pt>
                <c:pt idx="17">
                  <c:v>0.4</c:v>
                </c:pt>
                <c:pt idx="18">
                  <c:v>1.29</c:v>
                </c:pt>
                <c:pt idx="19">
                  <c:v>0.43</c:v>
                </c:pt>
                <c:pt idx="20">
                  <c:v>1.31</c:v>
                </c:pt>
                <c:pt idx="21">
                  <c:v>1.54</c:v>
                </c:pt>
                <c:pt idx="22">
                  <c:v>0.98</c:v>
                </c:pt>
                <c:pt idx="23">
                  <c:v>0.71</c:v>
                </c:pt>
                <c:pt idx="24">
                  <c:v>1</c:v>
                </c:pt>
                <c:pt idx="25">
                  <c:v>0.65</c:v>
                </c:pt>
                <c:pt idx="26">
                  <c:v>0.53</c:v>
                </c:pt>
                <c:pt idx="27">
                  <c:v>0.94</c:v>
                </c:pt>
                <c:pt idx="28">
                  <c:v>0.64</c:v>
                </c:pt>
                <c:pt idx="29">
                  <c:v>0.65</c:v>
                </c:pt>
                <c:pt idx="30">
                  <c:v>0.86</c:v>
                </c:pt>
                <c:pt idx="31">
                  <c:v>1.24</c:v>
                </c:pt>
                <c:pt idx="32">
                  <c:v>1.96</c:v>
                </c:pt>
                <c:pt idx="33">
                  <c:v>0.54</c:v>
                </c:pt>
                <c:pt idx="34">
                  <c:v>2.02</c:v>
                </c:pt>
                <c:pt idx="35">
                  <c:v>0.56999999999999995</c:v>
                </c:pt>
                <c:pt idx="36">
                  <c:v>0.55000000000000004</c:v>
                </c:pt>
                <c:pt idx="37">
                  <c:v>0.51</c:v>
                </c:pt>
                <c:pt idx="38">
                  <c:v>1.56</c:v>
                </c:pt>
                <c:pt idx="39">
                  <c:v>0.39</c:v>
                </c:pt>
                <c:pt idx="40">
                  <c:v>3.37</c:v>
                </c:pt>
                <c:pt idx="41">
                  <c:v>0.9</c:v>
                </c:pt>
                <c:pt idx="42">
                  <c:v>0.96</c:v>
                </c:pt>
                <c:pt idx="43">
                  <c:v>0.94</c:v>
                </c:pt>
                <c:pt idx="44">
                  <c:v>0.68</c:v>
                </c:pt>
                <c:pt idx="45">
                  <c:v>0.63</c:v>
                </c:pt>
                <c:pt idx="46">
                  <c:v>0.46</c:v>
                </c:pt>
                <c:pt idx="47">
                  <c:v>1.29</c:v>
                </c:pt>
                <c:pt idx="48">
                  <c:v>0.45</c:v>
                </c:pt>
                <c:pt idx="49">
                  <c:v>0.86</c:v>
                </c:pt>
                <c:pt idx="50">
                  <c:v>1.48</c:v>
                </c:pt>
                <c:pt idx="51">
                  <c:v>0.75</c:v>
                </c:pt>
                <c:pt idx="52">
                  <c:v>1.47</c:v>
                </c:pt>
                <c:pt idx="53">
                  <c:v>0.68</c:v>
                </c:pt>
                <c:pt idx="54">
                  <c:v>0.75</c:v>
                </c:pt>
                <c:pt idx="55">
                  <c:v>1.1599999999999999</c:v>
                </c:pt>
                <c:pt idx="56">
                  <c:v>0.56999999999999995</c:v>
                </c:pt>
                <c:pt idx="57">
                  <c:v>0.84</c:v>
                </c:pt>
                <c:pt idx="58">
                  <c:v>0.61</c:v>
                </c:pt>
                <c:pt idx="59">
                  <c:v>1.01</c:v>
                </c:pt>
                <c:pt idx="60">
                  <c:v>0.92</c:v>
                </c:pt>
                <c:pt idx="61">
                  <c:v>1.52</c:v>
                </c:pt>
                <c:pt idx="62">
                  <c:v>1.0900000000000001</c:v>
                </c:pt>
                <c:pt idx="63">
                  <c:v>0.91</c:v>
                </c:pt>
                <c:pt idx="64">
                  <c:v>0.79</c:v>
                </c:pt>
                <c:pt idx="65">
                  <c:v>0.73</c:v>
                </c:pt>
                <c:pt idx="66">
                  <c:v>0.82</c:v>
                </c:pt>
                <c:pt idx="67">
                  <c:v>0.76</c:v>
                </c:pt>
                <c:pt idx="68">
                  <c:v>0.49</c:v>
                </c:pt>
                <c:pt idx="69">
                  <c:v>0.51</c:v>
                </c:pt>
                <c:pt idx="70">
                  <c:v>0.68</c:v>
                </c:pt>
                <c:pt idx="71">
                  <c:v>1.02</c:v>
                </c:pt>
                <c:pt idx="72">
                  <c:v>0.89</c:v>
                </c:pt>
                <c:pt idx="73">
                  <c:v>1.01</c:v>
                </c:pt>
                <c:pt idx="74">
                  <c:v>0.81</c:v>
                </c:pt>
                <c:pt idx="75">
                  <c:v>0.56000000000000005</c:v>
                </c:pt>
                <c:pt idx="76">
                  <c:v>0.67</c:v>
                </c:pt>
                <c:pt idx="77">
                  <c:v>0.49</c:v>
                </c:pt>
                <c:pt idx="78">
                  <c:v>0.99</c:v>
                </c:pt>
                <c:pt idx="79">
                  <c:v>0.71</c:v>
                </c:pt>
                <c:pt idx="80">
                  <c:v>0.6</c:v>
                </c:pt>
                <c:pt idx="81">
                  <c:v>2.11</c:v>
                </c:pt>
                <c:pt idx="82">
                  <c:v>0.75</c:v>
                </c:pt>
                <c:pt idx="83">
                  <c:v>1.36</c:v>
                </c:pt>
                <c:pt idx="84">
                  <c:v>1.25</c:v>
                </c:pt>
                <c:pt idx="85">
                  <c:v>0.71</c:v>
                </c:pt>
                <c:pt idx="86">
                  <c:v>1.74</c:v>
                </c:pt>
                <c:pt idx="87">
                  <c:v>0.57999999999999996</c:v>
                </c:pt>
                <c:pt idx="88">
                  <c:v>0.87</c:v>
                </c:pt>
                <c:pt idx="89">
                  <c:v>0.97</c:v>
                </c:pt>
                <c:pt idx="90">
                  <c:v>0.91</c:v>
                </c:pt>
                <c:pt idx="91">
                  <c:v>2.82</c:v>
                </c:pt>
                <c:pt idx="92">
                  <c:v>0.56000000000000005</c:v>
                </c:pt>
                <c:pt idx="93">
                  <c:v>0.41</c:v>
                </c:pt>
                <c:pt idx="94">
                  <c:v>0.56000000000000005</c:v>
                </c:pt>
                <c:pt idx="95">
                  <c:v>2.34</c:v>
                </c:pt>
                <c:pt idx="96">
                  <c:v>0.83</c:v>
                </c:pt>
                <c:pt idx="97">
                  <c:v>0.9</c:v>
                </c:pt>
                <c:pt idx="98">
                  <c:v>1.24</c:v>
                </c:pt>
                <c:pt idx="99">
                  <c:v>0.78</c:v>
                </c:pt>
                <c:pt idx="100">
                  <c:v>1.06</c:v>
                </c:pt>
                <c:pt idx="101">
                  <c:v>0.79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K1M!$B$5:$C$5</c:f>
              <c:strCache>
                <c:ptCount val="1"/>
                <c:pt idx="0">
                  <c:v>QM1 Cipressi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K1M!$D$5:$DO$5</c:f>
              <c:numCache>
                <c:formatCode>0.00</c:formatCode>
                <c:ptCount val="116"/>
                <c:pt idx="0">
                  <c:v>0.56000000000000005</c:v>
                </c:pt>
                <c:pt idx="1">
                  <c:v>0.62</c:v>
                </c:pt>
                <c:pt idx="2">
                  <c:v>0.46</c:v>
                </c:pt>
                <c:pt idx="3">
                  <c:v>0.43</c:v>
                </c:pt>
                <c:pt idx="4">
                  <c:v>0.7</c:v>
                </c:pt>
                <c:pt idx="5">
                  <c:v>1.04</c:v>
                </c:pt>
                <c:pt idx="6">
                  <c:v>0.79</c:v>
                </c:pt>
                <c:pt idx="7">
                  <c:v>1.08</c:v>
                </c:pt>
                <c:pt idx="8">
                  <c:v>1.07</c:v>
                </c:pt>
                <c:pt idx="9">
                  <c:v>0.79</c:v>
                </c:pt>
                <c:pt idx="10">
                  <c:v>0.99</c:v>
                </c:pt>
                <c:pt idx="11">
                  <c:v>0.73</c:v>
                </c:pt>
                <c:pt idx="12">
                  <c:v>0.76</c:v>
                </c:pt>
                <c:pt idx="13">
                  <c:v>0.44</c:v>
                </c:pt>
                <c:pt idx="14">
                  <c:v>0.54</c:v>
                </c:pt>
                <c:pt idx="15">
                  <c:v>0.61</c:v>
                </c:pt>
                <c:pt idx="16">
                  <c:v>0.55000000000000004</c:v>
                </c:pt>
                <c:pt idx="17">
                  <c:v>0.75</c:v>
                </c:pt>
                <c:pt idx="18">
                  <c:v>0.56000000000000005</c:v>
                </c:pt>
                <c:pt idx="19">
                  <c:v>0.74</c:v>
                </c:pt>
                <c:pt idx="20">
                  <c:v>0.51</c:v>
                </c:pt>
                <c:pt idx="21">
                  <c:v>0.6</c:v>
                </c:pt>
                <c:pt idx="22">
                  <c:v>1.69</c:v>
                </c:pt>
                <c:pt idx="23">
                  <c:v>1.8</c:v>
                </c:pt>
                <c:pt idx="24">
                  <c:v>0.65</c:v>
                </c:pt>
                <c:pt idx="25">
                  <c:v>0.92</c:v>
                </c:pt>
                <c:pt idx="26">
                  <c:v>0.57999999999999996</c:v>
                </c:pt>
                <c:pt idx="27">
                  <c:v>0.78</c:v>
                </c:pt>
                <c:pt idx="28">
                  <c:v>1.04</c:v>
                </c:pt>
                <c:pt idx="29">
                  <c:v>0.49</c:v>
                </c:pt>
                <c:pt idx="30">
                  <c:v>0.53</c:v>
                </c:pt>
                <c:pt idx="31">
                  <c:v>0.64</c:v>
                </c:pt>
                <c:pt idx="32">
                  <c:v>0.87</c:v>
                </c:pt>
                <c:pt idx="33">
                  <c:v>1.22</c:v>
                </c:pt>
                <c:pt idx="34">
                  <c:v>1.17</c:v>
                </c:pt>
                <c:pt idx="35">
                  <c:v>0.38</c:v>
                </c:pt>
                <c:pt idx="36">
                  <c:v>2.56</c:v>
                </c:pt>
                <c:pt idx="37">
                  <c:v>0.6</c:v>
                </c:pt>
                <c:pt idx="38">
                  <c:v>0.88</c:v>
                </c:pt>
                <c:pt idx="39">
                  <c:v>0.61</c:v>
                </c:pt>
                <c:pt idx="40">
                  <c:v>1.1299999999999999</c:v>
                </c:pt>
                <c:pt idx="41">
                  <c:v>0.35</c:v>
                </c:pt>
                <c:pt idx="42">
                  <c:v>1.49</c:v>
                </c:pt>
                <c:pt idx="43">
                  <c:v>0.66</c:v>
                </c:pt>
                <c:pt idx="44">
                  <c:v>1.06</c:v>
                </c:pt>
                <c:pt idx="45">
                  <c:v>1.64</c:v>
                </c:pt>
                <c:pt idx="46">
                  <c:v>0.78</c:v>
                </c:pt>
                <c:pt idx="47">
                  <c:v>1.17</c:v>
                </c:pt>
                <c:pt idx="48">
                  <c:v>1.23</c:v>
                </c:pt>
                <c:pt idx="49">
                  <c:v>0.8</c:v>
                </c:pt>
                <c:pt idx="50">
                  <c:v>0.57999999999999996</c:v>
                </c:pt>
                <c:pt idx="51">
                  <c:v>0.65</c:v>
                </c:pt>
                <c:pt idx="52">
                  <c:v>0.76</c:v>
                </c:pt>
                <c:pt idx="53">
                  <c:v>0.78</c:v>
                </c:pt>
                <c:pt idx="54">
                  <c:v>0.63</c:v>
                </c:pt>
                <c:pt idx="55">
                  <c:v>1.34</c:v>
                </c:pt>
                <c:pt idx="56">
                  <c:v>3.4</c:v>
                </c:pt>
                <c:pt idx="57">
                  <c:v>0.78</c:v>
                </c:pt>
                <c:pt idx="58">
                  <c:v>0.52</c:v>
                </c:pt>
                <c:pt idx="59">
                  <c:v>0.79</c:v>
                </c:pt>
                <c:pt idx="60">
                  <c:v>0.55000000000000004</c:v>
                </c:pt>
                <c:pt idx="61">
                  <c:v>1.4</c:v>
                </c:pt>
                <c:pt idx="62">
                  <c:v>0.72</c:v>
                </c:pt>
                <c:pt idx="63">
                  <c:v>0.68</c:v>
                </c:pt>
                <c:pt idx="64">
                  <c:v>0.69</c:v>
                </c:pt>
                <c:pt idx="65">
                  <c:v>1</c:v>
                </c:pt>
                <c:pt idx="66">
                  <c:v>2.29</c:v>
                </c:pt>
                <c:pt idx="67">
                  <c:v>1.43</c:v>
                </c:pt>
                <c:pt idx="68">
                  <c:v>0.78</c:v>
                </c:pt>
                <c:pt idx="69">
                  <c:v>0.89</c:v>
                </c:pt>
                <c:pt idx="70">
                  <c:v>0.7</c:v>
                </c:pt>
                <c:pt idx="71">
                  <c:v>1.36</c:v>
                </c:pt>
                <c:pt idx="72">
                  <c:v>0.77</c:v>
                </c:pt>
                <c:pt idx="73">
                  <c:v>1.22</c:v>
                </c:pt>
                <c:pt idx="74">
                  <c:v>0.7</c:v>
                </c:pt>
                <c:pt idx="75">
                  <c:v>0.63</c:v>
                </c:pt>
                <c:pt idx="76">
                  <c:v>0.53</c:v>
                </c:pt>
                <c:pt idx="77">
                  <c:v>0.73</c:v>
                </c:pt>
                <c:pt idx="78">
                  <c:v>0.74</c:v>
                </c:pt>
                <c:pt idx="79">
                  <c:v>0.61</c:v>
                </c:pt>
                <c:pt idx="80">
                  <c:v>0.69</c:v>
                </c:pt>
                <c:pt idx="81">
                  <c:v>1.32</c:v>
                </c:pt>
                <c:pt idx="82">
                  <c:v>0.8</c:v>
                </c:pt>
                <c:pt idx="83">
                  <c:v>0.82</c:v>
                </c:pt>
                <c:pt idx="84">
                  <c:v>0.52</c:v>
                </c:pt>
                <c:pt idx="85">
                  <c:v>1.3</c:v>
                </c:pt>
                <c:pt idx="86">
                  <c:v>0.78</c:v>
                </c:pt>
                <c:pt idx="87">
                  <c:v>1.95</c:v>
                </c:pt>
                <c:pt idx="88">
                  <c:v>0.98</c:v>
                </c:pt>
                <c:pt idx="89">
                  <c:v>2.48</c:v>
                </c:pt>
                <c:pt idx="90">
                  <c:v>1.0900000000000001</c:v>
                </c:pt>
                <c:pt idx="91">
                  <c:v>1.35</c:v>
                </c:pt>
                <c:pt idx="92">
                  <c:v>0.65</c:v>
                </c:pt>
                <c:pt idx="93">
                  <c:v>0.78</c:v>
                </c:pt>
                <c:pt idx="94">
                  <c:v>0.75</c:v>
                </c:pt>
                <c:pt idx="95">
                  <c:v>0.82</c:v>
                </c:pt>
                <c:pt idx="96">
                  <c:v>2.79</c:v>
                </c:pt>
                <c:pt idx="97">
                  <c:v>0.88</c:v>
                </c:pt>
                <c:pt idx="98">
                  <c:v>1.07</c:v>
                </c:pt>
                <c:pt idx="99">
                  <c:v>0.98</c:v>
                </c:pt>
                <c:pt idx="100">
                  <c:v>0.55000000000000004</c:v>
                </c:pt>
                <c:pt idx="101">
                  <c:v>2.56</c:v>
                </c:pt>
                <c:pt idx="102">
                  <c:v>0.9</c:v>
                </c:pt>
                <c:pt idx="103">
                  <c:v>0.84</c:v>
                </c:pt>
                <c:pt idx="104">
                  <c:v>0.68</c:v>
                </c:pt>
                <c:pt idx="105">
                  <c:v>0.6</c:v>
                </c:pt>
                <c:pt idx="106">
                  <c:v>0.66</c:v>
                </c:pt>
                <c:pt idx="107">
                  <c:v>0.78</c:v>
                </c:pt>
                <c:pt idx="108">
                  <c:v>0.55000000000000004</c:v>
                </c:pt>
                <c:pt idx="109">
                  <c:v>0.55000000000000004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K1M!$B$6:$C$6</c:f>
              <c:strCache>
                <c:ptCount val="1"/>
                <c:pt idx="0">
                  <c:v>QM1 Combot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K1M!$D$6:$DO$6</c:f>
              <c:numCache>
                <c:formatCode>0.00</c:formatCode>
                <c:ptCount val="116"/>
                <c:pt idx="0">
                  <c:v>0.75</c:v>
                </c:pt>
                <c:pt idx="1">
                  <c:v>0.89</c:v>
                </c:pt>
                <c:pt idx="2">
                  <c:v>0.67</c:v>
                </c:pt>
                <c:pt idx="3">
                  <c:v>0.86</c:v>
                </c:pt>
                <c:pt idx="4">
                  <c:v>0.65</c:v>
                </c:pt>
                <c:pt idx="5">
                  <c:v>0.52</c:v>
                </c:pt>
                <c:pt idx="6">
                  <c:v>1.33</c:v>
                </c:pt>
                <c:pt idx="7">
                  <c:v>0.44</c:v>
                </c:pt>
                <c:pt idx="8">
                  <c:v>0.45</c:v>
                </c:pt>
                <c:pt idx="9">
                  <c:v>0.82</c:v>
                </c:pt>
                <c:pt idx="10">
                  <c:v>1.1000000000000001</c:v>
                </c:pt>
                <c:pt idx="11">
                  <c:v>0.5</c:v>
                </c:pt>
                <c:pt idx="12">
                  <c:v>0.54</c:v>
                </c:pt>
                <c:pt idx="13">
                  <c:v>0.78</c:v>
                </c:pt>
                <c:pt idx="14">
                  <c:v>0.56000000000000005</c:v>
                </c:pt>
                <c:pt idx="15">
                  <c:v>0.84</c:v>
                </c:pt>
                <c:pt idx="16">
                  <c:v>3.11</c:v>
                </c:pt>
                <c:pt idx="17">
                  <c:v>1.25</c:v>
                </c:pt>
                <c:pt idx="18">
                  <c:v>0.91</c:v>
                </c:pt>
                <c:pt idx="19">
                  <c:v>0.92</c:v>
                </c:pt>
                <c:pt idx="20">
                  <c:v>0.76</c:v>
                </c:pt>
                <c:pt idx="21">
                  <c:v>0.89</c:v>
                </c:pt>
                <c:pt idx="22">
                  <c:v>0.68</c:v>
                </c:pt>
                <c:pt idx="23">
                  <c:v>0.69</c:v>
                </c:pt>
                <c:pt idx="24">
                  <c:v>0.63</c:v>
                </c:pt>
                <c:pt idx="25">
                  <c:v>0.56000000000000005</c:v>
                </c:pt>
                <c:pt idx="26">
                  <c:v>0.82</c:v>
                </c:pt>
                <c:pt idx="27">
                  <c:v>0.56000000000000005</c:v>
                </c:pt>
                <c:pt idx="28">
                  <c:v>0.78</c:v>
                </c:pt>
                <c:pt idx="29">
                  <c:v>1.38</c:v>
                </c:pt>
                <c:pt idx="30">
                  <c:v>1.55</c:v>
                </c:pt>
                <c:pt idx="31">
                  <c:v>0.62</c:v>
                </c:pt>
                <c:pt idx="32">
                  <c:v>2.63</c:v>
                </c:pt>
                <c:pt idx="33">
                  <c:v>0.66</c:v>
                </c:pt>
                <c:pt idx="34">
                  <c:v>0.82</c:v>
                </c:pt>
                <c:pt idx="35">
                  <c:v>1.21</c:v>
                </c:pt>
                <c:pt idx="36">
                  <c:v>0.53</c:v>
                </c:pt>
                <c:pt idx="37">
                  <c:v>0.74</c:v>
                </c:pt>
                <c:pt idx="38">
                  <c:v>1.06</c:v>
                </c:pt>
                <c:pt idx="39">
                  <c:v>0.45</c:v>
                </c:pt>
                <c:pt idx="40">
                  <c:v>1.87</c:v>
                </c:pt>
                <c:pt idx="41">
                  <c:v>0.76</c:v>
                </c:pt>
                <c:pt idx="42">
                  <c:v>0.81</c:v>
                </c:pt>
                <c:pt idx="43">
                  <c:v>0.45</c:v>
                </c:pt>
                <c:pt idx="44">
                  <c:v>0.54</c:v>
                </c:pt>
                <c:pt idx="45">
                  <c:v>0.66</c:v>
                </c:pt>
                <c:pt idx="46">
                  <c:v>0.61</c:v>
                </c:pt>
                <c:pt idx="47">
                  <c:v>0.81</c:v>
                </c:pt>
                <c:pt idx="48">
                  <c:v>0.8</c:v>
                </c:pt>
                <c:pt idx="49">
                  <c:v>0.77</c:v>
                </c:pt>
                <c:pt idx="50">
                  <c:v>1.01</c:v>
                </c:pt>
                <c:pt idx="51">
                  <c:v>1.1399999999999999</c:v>
                </c:pt>
                <c:pt idx="52">
                  <c:v>0.93</c:v>
                </c:pt>
                <c:pt idx="53">
                  <c:v>0.83</c:v>
                </c:pt>
                <c:pt idx="54">
                  <c:v>1.05</c:v>
                </c:pt>
                <c:pt idx="55">
                  <c:v>1.29</c:v>
                </c:pt>
                <c:pt idx="56">
                  <c:v>0.69</c:v>
                </c:pt>
                <c:pt idx="57">
                  <c:v>0.74</c:v>
                </c:pt>
                <c:pt idx="58">
                  <c:v>0.65</c:v>
                </c:pt>
                <c:pt idx="59">
                  <c:v>0.72</c:v>
                </c:pt>
                <c:pt idx="60">
                  <c:v>1.06</c:v>
                </c:pt>
                <c:pt idx="61">
                  <c:v>2.23</c:v>
                </c:pt>
                <c:pt idx="62">
                  <c:v>0.7</c:v>
                </c:pt>
                <c:pt idx="63">
                  <c:v>0.6</c:v>
                </c:pt>
                <c:pt idx="64">
                  <c:v>0.6</c:v>
                </c:pt>
                <c:pt idx="65">
                  <c:v>1.19</c:v>
                </c:pt>
                <c:pt idx="66">
                  <c:v>0.52</c:v>
                </c:pt>
                <c:pt idx="67">
                  <c:v>0.77</c:v>
                </c:pt>
                <c:pt idx="68">
                  <c:v>0.79</c:v>
                </c:pt>
                <c:pt idx="69">
                  <c:v>0.95</c:v>
                </c:pt>
                <c:pt idx="70">
                  <c:v>0.75</c:v>
                </c:pt>
                <c:pt idx="71">
                  <c:v>0.64</c:v>
                </c:pt>
                <c:pt idx="72">
                  <c:v>0.65</c:v>
                </c:pt>
                <c:pt idx="73">
                  <c:v>0.82</c:v>
                </c:pt>
                <c:pt idx="74">
                  <c:v>1.03</c:v>
                </c:pt>
                <c:pt idx="75">
                  <c:v>1.47</c:v>
                </c:pt>
                <c:pt idx="76">
                  <c:v>0.99</c:v>
                </c:pt>
                <c:pt idx="77">
                  <c:v>0.57999999999999996</c:v>
                </c:pt>
                <c:pt idx="78">
                  <c:v>1.1299999999999999</c:v>
                </c:pt>
                <c:pt idx="79">
                  <c:v>0.97</c:v>
                </c:pt>
                <c:pt idx="80">
                  <c:v>2.34</c:v>
                </c:pt>
                <c:pt idx="81">
                  <c:v>0.79</c:v>
                </c:pt>
                <c:pt idx="82">
                  <c:v>1.08</c:v>
                </c:pt>
                <c:pt idx="83">
                  <c:v>1.07</c:v>
                </c:pt>
                <c:pt idx="84">
                  <c:v>0.75</c:v>
                </c:pt>
                <c:pt idx="85">
                  <c:v>1.44</c:v>
                </c:pt>
                <c:pt idx="86">
                  <c:v>0.83</c:v>
                </c:pt>
                <c:pt idx="87">
                  <c:v>0.7</c:v>
                </c:pt>
                <c:pt idx="88">
                  <c:v>0.74</c:v>
                </c:pt>
                <c:pt idx="89">
                  <c:v>0.51</c:v>
                </c:pt>
                <c:pt idx="90">
                  <c:v>0.83</c:v>
                </c:pt>
                <c:pt idx="91">
                  <c:v>1.52</c:v>
                </c:pt>
                <c:pt idx="92">
                  <c:v>0.9</c:v>
                </c:pt>
                <c:pt idx="93">
                  <c:v>0.95</c:v>
                </c:pt>
                <c:pt idx="94">
                  <c:v>0.98</c:v>
                </c:pt>
                <c:pt idx="95">
                  <c:v>0.67</c:v>
                </c:pt>
                <c:pt idx="96">
                  <c:v>0.74</c:v>
                </c:pt>
                <c:pt idx="97">
                  <c:v>0.71</c:v>
                </c:pt>
                <c:pt idx="98">
                  <c:v>0.81</c:v>
                </c:pt>
                <c:pt idx="99">
                  <c:v>0.61</c:v>
                </c:pt>
                <c:pt idx="100">
                  <c:v>0.57999999999999996</c:v>
                </c:pt>
                <c:pt idx="101">
                  <c:v>0.78</c:v>
                </c:pt>
                <c:pt idx="102">
                  <c:v>0.75</c:v>
                </c:pt>
                <c:pt idx="103">
                  <c:v>0.7</c:v>
                </c:pt>
                <c:pt idx="104">
                  <c:v>0.67</c:v>
                </c:pt>
                <c:pt idx="105">
                  <c:v>0.56999999999999995</c:v>
                </c:pt>
                <c:pt idx="106">
                  <c:v>0.59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K1M!$B$7:$C$7</c:f>
              <c:strCache>
                <c:ptCount val="1"/>
                <c:pt idx="0">
                  <c:v>QM1 Dörfler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800000"/>
              </a:solidFill>
              <a:ln>
                <a:solidFill>
                  <a:srgbClr val="900000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K1M!$D$7:$DO$7</c:f>
              <c:numCache>
                <c:formatCode>0.00</c:formatCode>
                <c:ptCount val="116"/>
                <c:pt idx="0">
                  <c:v>0.52</c:v>
                </c:pt>
                <c:pt idx="1">
                  <c:v>0.45</c:v>
                </c:pt>
                <c:pt idx="2">
                  <c:v>0.5</c:v>
                </c:pt>
                <c:pt idx="3">
                  <c:v>0.53</c:v>
                </c:pt>
                <c:pt idx="4">
                  <c:v>0.6</c:v>
                </c:pt>
                <c:pt idx="5">
                  <c:v>0.71</c:v>
                </c:pt>
                <c:pt idx="6">
                  <c:v>0.52</c:v>
                </c:pt>
                <c:pt idx="7">
                  <c:v>0.62</c:v>
                </c:pt>
                <c:pt idx="8">
                  <c:v>0.56999999999999995</c:v>
                </c:pt>
                <c:pt idx="9">
                  <c:v>0.83</c:v>
                </c:pt>
                <c:pt idx="10">
                  <c:v>0.74</c:v>
                </c:pt>
                <c:pt idx="11">
                  <c:v>0.56999999999999995</c:v>
                </c:pt>
                <c:pt idx="12">
                  <c:v>2.04</c:v>
                </c:pt>
                <c:pt idx="13">
                  <c:v>0.84</c:v>
                </c:pt>
                <c:pt idx="14">
                  <c:v>0.8</c:v>
                </c:pt>
                <c:pt idx="15">
                  <c:v>0.59</c:v>
                </c:pt>
                <c:pt idx="16">
                  <c:v>0.63</c:v>
                </c:pt>
                <c:pt idx="17">
                  <c:v>0.45</c:v>
                </c:pt>
                <c:pt idx="18">
                  <c:v>2.83</c:v>
                </c:pt>
                <c:pt idx="19">
                  <c:v>0.88</c:v>
                </c:pt>
                <c:pt idx="20">
                  <c:v>1.65</c:v>
                </c:pt>
                <c:pt idx="21">
                  <c:v>0.78</c:v>
                </c:pt>
                <c:pt idx="22">
                  <c:v>1.1100000000000001</c:v>
                </c:pt>
                <c:pt idx="23">
                  <c:v>0.89</c:v>
                </c:pt>
                <c:pt idx="24">
                  <c:v>0.59</c:v>
                </c:pt>
                <c:pt idx="25">
                  <c:v>0.69</c:v>
                </c:pt>
                <c:pt idx="26">
                  <c:v>0.68</c:v>
                </c:pt>
                <c:pt idx="27">
                  <c:v>0.46</c:v>
                </c:pt>
                <c:pt idx="28">
                  <c:v>0.84</c:v>
                </c:pt>
                <c:pt idx="29">
                  <c:v>1.1299999999999999</c:v>
                </c:pt>
                <c:pt idx="30">
                  <c:v>1</c:v>
                </c:pt>
                <c:pt idx="31">
                  <c:v>0.67</c:v>
                </c:pt>
                <c:pt idx="32">
                  <c:v>0.78</c:v>
                </c:pt>
                <c:pt idx="33">
                  <c:v>0.71</c:v>
                </c:pt>
                <c:pt idx="34">
                  <c:v>0.61</c:v>
                </c:pt>
                <c:pt idx="35">
                  <c:v>1.1100000000000001</c:v>
                </c:pt>
                <c:pt idx="36">
                  <c:v>2.2999999999999998</c:v>
                </c:pt>
                <c:pt idx="37">
                  <c:v>0.49</c:v>
                </c:pt>
                <c:pt idx="38">
                  <c:v>1.07</c:v>
                </c:pt>
                <c:pt idx="39">
                  <c:v>1.28</c:v>
                </c:pt>
                <c:pt idx="40">
                  <c:v>0.59</c:v>
                </c:pt>
                <c:pt idx="41">
                  <c:v>0.84</c:v>
                </c:pt>
                <c:pt idx="42">
                  <c:v>2.46</c:v>
                </c:pt>
                <c:pt idx="43">
                  <c:v>2.46</c:v>
                </c:pt>
                <c:pt idx="44">
                  <c:v>0.73</c:v>
                </c:pt>
                <c:pt idx="45">
                  <c:v>0.81</c:v>
                </c:pt>
                <c:pt idx="46">
                  <c:v>0.46</c:v>
                </c:pt>
                <c:pt idx="47">
                  <c:v>0.77</c:v>
                </c:pt>
                <c:pt idx="48">
                  <c:v>0.65</c:v>
                </c:pt>
                <c:pt idx="49">
                  <c:v>0.77</c:v>
                </c:pt>
                <c:pt idx="50">
                  <c:v>1.1100000000000001</c:v>
                </c:pt>
                <c:pt idx="51">
                  <c:v>0.74</c:v>
                </c:pt>
                <c:pt idx="52">
                  <c:v>0.54</c:v>
                </c:pt>
                <c:pt idx="53">
                  <c:v>0.92</c:v>
                </c:pt>
                <c:pt idx="54">
                  <c:v>0.87</c:v>
                </c:pt>
                <c:pt idx="55">
                  <c:v>1.2</c:v>
                </c:pt>
                <c:pt idx="56">
                  <c:v>0.86</c:v>
                </c:pt>
                <c:pt idx="57">
                  <c:v>1.19</c:v>
                </c:pt>
                <c:pt idx="58">
                  <c:v>1.2</c:v>
                </c:pt>
                <c:pt idx="59">
                  <c:v>0.86</c:v>
                </c:pt>
                <c:pt idx="60">
                  <c:v>0.8</c:v>
                </c:pt>
                <c:pt idx="61">
                  <c:v>1.41</c:v>
                </c:pt>
                <c:pt idx="62">
                  <c:v>1.27</c:v>
                </c:pt>
                <c:pt idx="63">
                  <c:v>1.46</c:v>
                </c:pt>
                <c:pt idx="64">
                  <c:v>1.1299999999999999</c:v>
                </c:pt>
                <c:pt idx="65">
                  <c:v>0.79</c:v>
                </c:pt>
                <c:pt idx="66">
                  <c:v>0.54</c:v>
                </c:pt>
                <c:pt idx="67">
                  <c:v>1.03</c:v>
                </c:pt>
                <c:pt idx="68">
                  <c:v>1.21</c:v>
                </c:pt>
                <c:pt idx="69">
                  <c:v>0.54</c:v>
                </c:pt>
                <c:pt idx="70">
                  <c:v>0.54</c:v>
                </c:pt>
                <c:pt idx="71">
                  <c:v>0.84</c:v>
                </c:pt>
                <c:pt idx="72">
                  <c:v>0.83</c:v>
                </c:pt>
                <c:pt idx="73">
                  <c:v>0.63</c:v>
                </c:pt>
                <c:pt idx="74">
                  <c:v>0.72</c:v>
                </c:pt>
                <c:pt idx="75">
                  <c:v>1.1299999999999999</c:v>
                </c:pt>
                <c:pt idx="76">
                  <c:v>0.56999999999999995</c:v>
                </c:pt>
                <c:pt idx="77">
                  <c:v>0.77</c:v>
                </c:pt>
                <c:pt idx="78">
                  <c:v>1.58</c:v>
                </c:pt>
                <c:pt idx="79">
                  <c:v>1.0900000000000001</c:v>
                </c:pt>
                <c:pt idx="80">
                  <c:v>0.73</c:v>
                </c:pt>
                <c:pt idx="81">
                  <c:v>0.55000000000000004</c:v>
                </c:pt>
                <c:pt idx="82">
                  <c:v>0.96</c:v>
                </c:pt>
                <c:pt idx="83">
                  <c:v>2.59</c:v>
                </c:pt>
                <c:pt idx="84">
                  <c:v>1.83</c:v>
                </c:pt>
                <c:pt idx="85">
                  <c:v>0.85</c:v>
                </c:pt>
                <c:pt idx="86">
                  <c:v>0.59</c:v>
                </c:pt>
                <c:pt idx="87">
                  <c:v>0.6</c:v>
                </c:pt>
                <c:pt idx="88">
                  <c:v>0.77</c:v>
                </c:pt>
                <c:pt idx="89">
                  <c:v>0.56999999999999995</c:v>
                </c:pt>
                <c:pt idx="90">
                  <c:v>0.6</c:v>
                </c:pt>
                <c:pt idx="91">
                  <c:v>0.72</c:v>
                </c:pt>
                <c:pt idx="92">
                  <c:v>0.6</c:v>
                </c:pt>
                <c:pt idx="93">
                  <c:v>1.33</c:v>
                </c:pt>
                <c:pt idx="94">
                  <c:v>2.29</c:v>
                </c:pt>
                <c:pt idx="95">
                  <c:v>0.75</c:v>
                </c:pt>
                <c:pt idx="96">
                  <c:v>1.1299999999999999</c:v>
                </c:pt>
                <c:pt idx="97">
                  <c:v>0.85</c:v>
                </c:pt>
                <c:pt idx="98">
                  <c:v>0.79</c:v>
                </c:pt>
                <c:pt idx="99">
                  <c:v>0.52</c:v>
                </c:pt>
                <c:pt idx="100">
                  <c:v>0.86</c:v>
                </c:pt>
                <c:pt idx="101">
                  <c:v>0.78</c:v>
                </c:pt>
                <c:pt idx="102">
                  <c:v>0.6</c:v>
                </c:pt>
                <c:pt idx="103">
                  <c:v>0.88</c:v>
                </c:pt>
                <c:pt idx="104">
                  <c:v>0.51</c:v>
                </c:pt>
                <c:pt idx="105">
                  <c:v>0.5</c:v>
                </c:pt>
                <c:pt idx="106">
                  <c:v>0.47</c:v>
                </c:pt>
                <c:pt idx="107">
                  <c:v>0.54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K1M!$B$8:$C$8</c:f>
              <c:strCache>
                <c:ptCount val="1"/>
                <c:pt idx="0">
                  <c:v>QM1 Grimm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5"/>
            <c:spPr>
              <a:noFill/>
              <a:ln>
                <a:solidFill>
                  <a:srgbClr val="008080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K1M!$D$8:$DO$8</c:f>
              <c:numCache>
                <c:formatCode>0.00</c:formatCode>
                <c:ptCount val="116"/>
                <c:pt idx="0">
                  <c:v>0.57999999999999996</c:v>
                </c:pt>
                <c:pt idx="1">
                  <c:v>0.68</c:v>
                </c:pt>
                <c:pt idx="2">
                  <c:v>0.49</c:v>
                </c:pt>
                <c:pt idx="3">
                  <c:v>0.57999999999999996</c:v>
                </c:pt>
                <c:pt idx="4">
                  <c:v>0.97</c:v>
                </c:pt>
                <c:pt idx="5">
                  <c:v>0.4</c:v>
                </c:pt>
                <c:pt idx="6">
                  <c:v>1.07</c:v>
                </c:pt>
                <c:pt idx="7">
                  <c:v>0.73</c:v>
                </c:pt>
                <c:pt idx="8">
                  <c:v>0.74</c:v>
                </c:pt>
                <c:pt idx="9">
                  <c:v>0.74</c:v>
                </c:pt>
                <c:pt idx="10">
                  <c:v>1.25</c:v>
                </c:pt>
                <c:pt idx="11">
                  <c:v>0.83</c:v>
                </c:pt>
                <c:pt idx="12">
                  <c:v>0.64</c:v>
                </c:pt>
                <c:pt idx="13">
                  <c:v>1.23</c:v>
                </c:pt>
                <c:pt idx="14">
                  <c:v>0.67</c:v>
                </c:pt>
                <c:pt idx="15">
                  <c:v>0.64</c:v>
                </c:pt>
                <c:pt idx="16">
                  <c:v>1.87</c:v>
                </c:pt>
                <c:pt idx="17">
                  <c:v>0.72</c:v>
                </c:pt>
                <c:pt idx="18">
                  <c:v>0.68</c:v>
                </c:pt>
                <c:pt idx="19">
                  <c:v>0.76</c:v>
                </c:pt>
                <c:pt idx="20">
                  <c:v>2.33</c:v>
                </c:pt>
                <c:pt idx="21">
                  <c:v>1.26</c:v>
                </c:pt>
                <c:pt idx="22">
                  <c:v>1.04</c:v>
                </c:pt>
                <c:pt idx="23">
                  <c:v>0.69</c:v>
                </c:pt>
                <c:pt idx="24">
                  <c:v>0.61</c:v>
                </c:pt>
                <c:pt idx="25">
                  <c:v>0.96</c:v>
                </c:pt>
                <c:pt idx="26">
                  <c:v>0.46</c:v>
                </c:pt>
                <c:pt idx="27">
                  <c:v>0.71</c:v>
                </c:pt>
                <c:pt idx="28">
                  <c:v>0.63</c:v>
                </c:pt>
                <c:pt idx="29">
                  <c:v>1.99</c:v>
                </c:pt>
                <c:pt idx="30">
                  <c:v>0.91</c:v>
                </c:pt>
                <c:pt idx="31">
                  <c:v>0.71</c:v>
                </c:pt>
                <c:pt idx="32">
                  <c:v>0</c:v>
                </c:pt>
                <c:pt idx="33">
                  <c:v>0.67</c:v>
                </c:pt>
                <c:pt idx="34">
                  <c:v>0.76</c:v>
                </c:pt>
                <c:pt idx="35">
                  <c:v>0.88</c:v>
                </c:pt>
                <c:pt idx="36">
                  <c:v>0.84</c:v>
                </c:pt>
                <c:pt idx="37">
                  <c:v>0.84</c:v>
                </c:pt>
                <c:pt idx="38">
                  <c:v>0.83</c:v>
                </c:pt>
                <c:pt idx="39">
                  <c:v>0.66</c:v>
                </c:pt>
                <c:pt idx="40">
                  <c:v>1.79</c:v>
                </c:pt>
                <c:pt idx="41">
                  <c:v>0.79</c:v>
                </c:pt>
                <c:pt idx="42">
                  <c:v>1.27</c:v>
                </c:pt>
                <c:pt idx="43">
                  <c:v>0.68</c:v>
                </c:pt>
                <c:pt idx="44">
                  <c:v>0.77</c:v>
                </c:pt>
                <c:pt idx="45">
                  <c:v>1.59</c:v>
                </c:pt>
                <c:pt idx="46">
                  <c:v>1.37</c:v>
                </c:pt>
                <c:pt idx="47">
                  <c:v>0.77</c:v>
                </c:pt>
                <c:pt idx="48">
                  <c:v>0.8</c:v>
                </c:pt>
                <c:pt idx="49">
                  <c:v>0.71</c:v>
                </c:pt>
                <c:pt idx="50">
                  <c:v>0.85</c:v>
                </c:pt>
                <c:pt idx="51">
                  <c:v>0.84</c:v>
                </c:pt>
                <c:pt idx="52">
                  <c:v>0.83</c:v>
                </c:pt>
                <c:pt idx="53">
                  <c:v>1.51</c:v>
                </c:pt>
                <c:pt idx="54">
                  <c:v>1</c:v>
                </c:pt>
                <c:pt idx="55">
                  <c:v>0.71</c:v>
                </c:pt>
                <c:pt idx="56">
                  <c:v>0.72</c:v>
                </c:pt>
                <c:pt idx="57">
                  <c:v>0.57999999999999996</c:v>
                </c:pt>
                <c:pt idx="58">
                  <c:v>1.56</c:v>
                </c:pt>
                <c:pt idx="59">
                  <c:v>0.57999999999999996</c:v>
                </c:pt>
                <c:pt idx="60">
                  <c:v>0.8</c:v>
                </c:pt>
                <c:pt idx="61">
                  <c:v>0.85</c:v>
                </c:pt>
                <c:pt idx="62">
                  <c:v>1.47</c:v>
                </c:pt>
                <c:pt idx="63">
                  <c:v>0.52</c:v>
                </c:pt>
                <c:pt idx="64">
                  <c:v>0.88</c:v>
                </c:pt>
                <c:pt idx="65">
                  <c:v>1.04</c:v>
                </c:pt>
                <c:pt idx="66">
                  <c:v>0.88</c:v>
                </c:pt>
                <c:pt idx="67">
                  <c:v>0.69</c:v>
                </c:pt>
                <c:pt idx="68">
                  <c:v>0.79</c:v>
                </c:pt>
                <c:pt idx="69">
                  <c:v>1.33</c:v>
                </c:pt>
                <c:pt idx="70">
                  <c:v>0.78</c:v>
                </c:pt>
                <c:pt idx="71">
                  <c:v>0.85</c:v>
                </c:pt>
                <c:pt idx="72">
                  <c:v>0.86</c:v>
                </c:pt>
                <c:pt idx="73">
                  <c:v>0.61</c:v>
                </c:pt>
                <c:pt idx="74">
                  <c:v>0.75</c:v>
                </c:pt>
                <c:pt idx="75">
                  <c:v>0.76</c:v>
                </c:pt>
                <c:pt idx="76">
                  <c:v>0.61</c:v>
                </c:pt>
                <c:pt idx="77">
                  <c:v>0.77</c:v>
                </c:pt>
                <c:pt idx="78">
                  <c:v>0.64</c:v>
                </c:pt>
                <c:pt idx="79">
                  <c:v>0.9</c:v>
                </c:pt>
                <c:pt idx="80">
                  <c:v>0.71</c:v>
                </c:pt>
                <c:pt idx="81">
                  <c:v>0.56000000000000005</c:v>
                </c:pt>
                <c:pt idx="82">
                  <c:v>0.79</c:v>
                </c:pt>
                <c:pt idx="83">
                  <c:v>1.1599999999999999</c:v>
                </c:pt>
                <c:pt idx="84">
                  <c:v>1.75</c:v>
                </c:pt>
                <c:pt idx="85">
                  <c:v>0.48</c:v>
                </c:pt>
                <c:pt idx="86">
                  <c:v>0.99</c:v>
                </c:pt>
                <c:pt idx="87">
                  <c:v>0.83</c:v>
                </c:pt>
                <c:pt idx="88">
                  <c:v>1.0900000000000001</c:v>
                </c:pt>
                <c:pt idx="89">
                  <c:v>1.04</c:v>
                </c:pt>
                <c:pt idx="90">
                  <c:v>0.9</c:v>
                </c:pt>
                <c:pt idx="91">
                  <c:v>1.3</c:v>
                </c:pt>
                <c:pt idx="92">
                  <c:v>0.83</c:v>
                </c:pt>
                <c:pt idx="93">
                  <c:v>0.64</c:v>
                </c:pt>
                <c:pt idx="94">
                  <c:v>0.55000000000000004</c:v>
                </c:pt>
                <c:pt idx="95">
                  <c:v>0.75</c:v>
                </c:pt>
                <c:pt idx="96">
                  <c:v>0.91</c:v>
                </c:pt>
                <c:pt idx="97">
                  <c:v>1.06</c:v>
                </c:pt>
                <c:pt idx="98">
                  <c:v>1.41</c:v>
                </c:pt>
                <c:pt idx="99">
                  <c:v>0.74</c:v>
                </c:pt>
                <c:pt idx="100">
                  <c:v>2.2799999999999998</c:v>
                </c:pt>
                <c:pt idx="101">
                  <c:v>0.96</c:v>
                </c:pt>
                <c:pt idx="102">
                  <c:v>0.78</c:v>
                </c:pt>
                <c:pt idx="103">
                  <c:v>0.57999999999999996</c:v>
                </c:pt>
                <c:pt idx="104">
                  <c:v>0.5</c:v>
                </c:pt>
                <c:pt idx="105">
                  <c:v>0.56000000000000005</c:v>
                </c:pt>
                <c:pt idx="106">
                  <c:v>0.59</c:v>
                </c:pt>
                <c:pt idx="107">
                  <c:v>0.67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K1M!$B$9:$C$9</c:f>
              <c:strCache>
                <c:ptCount val="1"/>
                <c:pt idx="0">
                  <c:v>QM1 Kurt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5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K1M!$D$9:$DO$9</c:f>
              <c:numCache>
                <c:formatCode>0.00</c:formatCode>
                <c:ptCount val="116"/>
                <c:pt idx="0">
                  <c:v>0.63</c:v>
                </c:pt>
                <c:pt idx="1">
                  <c:v>0.45</c:v>
                </c:pt>
                <c:pt idx="2">
                  <c:v>0.39</c:v>
                </c:pt>
                <c:pt idx="3">
                  <c:v>0.59</c:v>
                </c:pt>
                <c:pt idx="4">
                  <c:v>0.97</c:v>
                </c:pt>
                <c:pt idx="5">
                  <c:v>0.54</c:v>
                </c:pt>
                <c:pt idx="6">
                  <c:v>0.92</c:v>
                </c:pt>
                <c:pt idx="7">
                  <c:v>1.49</c:v>
                </c:pt>
                <c:pt idx="8">
                  <c:v>0.61</c:v>
                </c:pt>
                <c:pt idx="9">
                  <c:v>0.95</c:v>
                </c:pt>
                <c:pt idx="10">
                  <c:v>0.84</c:v>
                </c:pt>
                <c:pt idx="11">
                  <c:v>1.31</c:v>
                </c:pt>
                <c:pt idx="12">
                  <c:v>1.51</c:v>
                </c:pt>
                <c:pt idx="13">
                  <c:v>2.5499999999999998</c:v>
                </c:pt>
                <c:pt idx="14">
                  <c:v>0.74</c:v>
                </c:pt>
                <c:pt idx="15">
                  <c:v>1.29</c:v>
                </c:pt>
                <c:pt idx="16">
                  <c:v>1.1499999999999999</c:v>
                </c:pt>
                <c:pt idx="17">
                  <c:v>1.28</c:v>
                </c:pt>
                <c:pt idx="18">
                  <c:v>0.78</c:v>
                </c:pt>
                <c:pt idx="19">
                  <c:v>0.45</c:v>
                </c:pt>
                <c:pt idx="20">
                  <c:v>0.72</c:v>
                </c:pt>
                <c:pt idx="21">
                  <c:v>1.05</c:v>
                </c:pt>
                <c:pt idx="22">
                  <c:v>0.6</c:v>
                </c:pt>
                <c:pt idx="23">
                  <c:v>0.99</c:v>
                </c:pt>
                <c:pt idx="24">
                  <c:v>1.39</c:v>
                </c:pt>
                <c:pt idx="25">
                  <c:v>0.51</c:v>
                </c:pt>
                <c:pt idx="26">
                  <c:v>0.57999999999999996</c:v>
                </c:pt>
                <c:pt idx="27">
                  <c:v>0.81</c:v>
                </c:pt>
                <c:pt idx="28">
                  <c:v>0.5</c:v>
                </c:pt>
                <c:pt idx="29">
                  <c:v>0.56999999999999995</c:v>
                </c:pt>
                <c:pt idx="30">
                  <c:v>1.02</c:v>
                </c:pt>
                <c:pt idx="31">
                  <c:v>0.98</c:v>
                </c:pt>
                <c:pt idx="32">
                  <c:v>1.05</c:v>
                </c:pt>
                <c:pt idx="33">
                  <c:v>0.59</c:v>
                </c:pt>
                <c:pt idx="34">
                  <c:v>0.69</c:v>
                </c:pt>
                <c:pt idx="35">
                  <c:v>0.77</c:v>
                </c:pt>
                <c:pt idx="36">
                  <c:v>0.73</c:v>
                </c:pt>
                <c:pt idx="37">
                  <c:v>1.1000000000000001</c:v>
                </c:pt>
                <c:pt idx="38">
                  <c:v>0.84</c:v>
                </c:pt>
                <c:pt idx="39">
                  <c:v>1.85</c:v>
                </c:pt>
                <c:pt idx="40">
                  <c:v>1.03</c:v>
                </c:pt>
                <c:pt idx="41">
                  <c:v>0.79</c:v>
                </c:pt>
                <c:pt idx="42">
                  <c:v>1.01</c:v>
                </c:pt>
                <c:pt idx="43">
                  <c:v>0.74</c:v>
                </c:pt>
                <c:pt idx="44">
                  <c:v>1.1100000000000001</c:v>
                </c:pt>
                <c:pt idx="45">
                  <c:v>0.74</c:v>
                </c:pt>
                <c:pt idx="46">
                  <c:v>1.51</c:v>
                </c:pt>
                <c:pt idx="47">
                  <c:v>0.56999999999999995</c:v>
                </c:pt>
                <c:pt idx="48">
                  <c:v>0.69</c:v>
                </c:pt>
                <c:pt idx="49">
                  <c:v>1.23</c:v>
                </c:pt>
                <c:pt idx="50">
                  <c:v>1.46</c:v>
                </c:pt>
                <c:pt idx="51">
                  <c:v>0.68</c:v>
                </c:pt>
                <c:pt idx="52">
                  <c:v>1.05</c:v>
                </c:pt>
                <c:pt idx="53">
                  <c:v>0.82</c:v>
                </c:pt>
                <c:pt idx="54">
                  <c:v>0.78</c:v>
                </c:pt>
                <c:pt idx="55">
                  <c:v>0.63</c:v>
                </c:pt>
                <c:pt idx="56">
                  <c:v>1.7</c:v>
                </c:pt>
                <c:pt idx="57">
                  <c:v>3.43</c:v>
                </c:pt>
                <c:pt idx="58">
                  <c:v>0.98</c:v>
                </c:pt>
                <c:pt idx="59">
                  <c:v>0.89</c:v>
                </c:pt>
                <c:pt idx="60">
                  <c:v>1.02</c:v>
                </c:pt>
                <c:pt idx="61">
                  <c:v>0.73</c:v>
                </c:pt>
                <c:pt idx="62">
                  <c:v>0.65</c:v>
                </c:pt>
                <c:pt idx="63">
                  <c:v>0.68</c:v>
                </c:pt>
                <c:pt idx="64">
                  <c:v>0.62</c:v>
                </c:pt>
                <c:pt idx="65">
                  <c:v>0.61</c:v>
                </c:pt>
                <c:pt idx="66">
                  <c:v>0.62</c:v>
                </c:pt>
                <c:pt idx="67">
                  <c:v>0.65</c:v>
                </c:pt>
                <c:pt idx="68">
                  <c:v>1.0900000000000001</c:v>
                </c:pt>
                <c:pt idx="69">
                  <c:v>0.72</c:v>
                </c:pt>
                <c:pt idx="70">
                  <c:v>1.02</c:v>
                </c:pt>
                <c:pt idx="71">
                  <c:v>0.99</c:v>
                </c:pt>
                <c:pt idx="72">
                  <c:v>1.2</c:v>
                </c:pt>
                <c:pt idx="73">
                  <c:v>0.68</c:v>
                </c:pt>
                <c:pt idx="74">
                  <c:v>0.96</c:v>
                </c:pt>
                <c:pt idx="75">
                  <c:v>2.37</c:v>
                </c:pt>
                <c:pt idx="76">
                  <c:v>1.61</c:v>
                </c:pt>
                <c:pt idx="77">
                  <c:v>1.49</c:v>
                </c:pt>
                <c:pt idx="78">
                  <c:v>1.05</c:v>
                </c:pt>
                <c:pt idx="79">
                  <c:v>1.05</c:v>
                </c:pt>
                <c:pt idx="80">
                  <c:v>0.61</c:v>
                </c:pt>
                <c:pt idx="81">
                  <c:v>0.77</c:v>
                </c:pt>
                <c:pt idx="82">
                  <c:v>1.18</c:v>
                </c:pt>
                <c:pt idx="83">
                  <c:v>2.2799999999999998</c:v>
                </c:pt>
                <c:pt idx="84">
                  <c:v>0.83</c:v>
                </c:pt>
                <c:pt idx="85">
                  <c:v>1.24</c:v>
                </c:pt>
                <c:pt idx="86">
                  <c:v>1.22</c:v>
                </c:pt>
                <c:pt idx="87">
                  <c:v>0.8</c:v>
                </c:pt>
                <c:pt idx="88">
                  <c:v>0.6</c:v>
                </c:pt>
                <c:pt idx="89">
                  <c:v>1.22</c:v>
                </c:pt>
                <c:pt idx="90">
                  <c:v>0.71</c:v>
                </c:pt>
                <c:pt idx="91">
                  <c:v>0.72</c:v>
                </c:pt>
                <c:pt idx="92">
                  <c:v>0.72</c:v>
                </c:pt>
                <c:pt idx="93">
                  <c:v>1.02</c:v>
                </c:pt>
                <c:pt idx="94">
                  <c:v>1.02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K1M!$B$10:$C$10</c:f>
              <c:strCache>
                <c:ptCount val="1"/>
                <c:pt idx="0">
                  <c:v>QM1 Walsh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5"/>
            <c:spPr>
              <a:noFill/>
              <a:ln>
                <a:solidFill>
                  <a:srgbClr val="00CCFF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K1M!$D$10:$DO$10</c:f>
              <c:numCache>
                <c:formatCode>0.00</c:formatCode>
                <c:ptCount val="116"/>
                <c:pt idx="0">
                  <c:v>0.61</c:v>
                </c:pt>
                <c:pt idx="1">
                  <c:v>0.49</c:v>
                </c:pt>
                <c:pt idx="2">
                  <c:v>0.4</c:v>
                </c:pt>
                <c:pt idx="3">
                  <c:v>0.8</c:v>
                </c:pt>
                <c:pt idx="4">
                  <c:v>0.94</c:v>
                </c:pt>
                <c:pt idx="5">
                  <c:v>0.5</c:v>
                </c:pt>
                <c:pt idx="6">
                  <c:v>1.01</c:v>
                </c:pt>
                <c:pt idx="7">
                  <c:v>0.88</c:v>
                </c:pt>
                <c:pt idx="8">
                  <c:v>0.46</c:v>
                </c:pt>
                <c:pt idx="9">
                  <c:v>0.44</c:v>
                </c:pt>
                <c:pt idx="10">
                  <c:v>0.84</c:v>
                </c:pt>
                <c:pt idx="11">
                  <c:v>0.57999999999999996</c:v>
                </c:pt>
                <c:pt idx="12">
                  <c:v>0.5</c:v>
                </c:pt>
                <c:pt idx="13">
                  <c:v>0.91</c:v>
                </c:pt>
                <c:pt idx="14">
                  <c:v>0.89</c:v>
                </c:pt>
                <c:pt idx="15">
                  <c:v>0.54</c:v>
                </c:pt>
                <c:pt idx="16">
                  <c:v>0.68</c:v>
                </c:pt>
                <c:pt idx="17">
                  <c:v>1.1399999999999999</c:v>
                </c:pt>
                <c:pt idx="18">
                  <c:v>1.56</c:v>
                </c:pt>
                <c:pt idx="19">
                  <c:v>0.71</c:v>
                </c:pt>
                <c:pt idx="20">
                  <c:v>1.1399999999999999</c:v>
                </c:pt>
                <c:pt idx="21">
                  <c:v>1</c:v>
                </c:pt>
                <c:pt idx="22">
                  <c:v>0.72</c:v>
                </c:pt>
                <c:pt idx="23">
                  <c:v>0.43</c:v>
                </c:pt>
                <c:pt idx="24">
                  <c:v>0.94</c:v>
                </c:pt>
                <c:pt idx="25">
                  <c:v>0.7</c:v>
                </c:pt>
                <c:pt idx="26">
                  <c:v>1.29</c:v>
                </c:pt>
                <c:pt idx="27">
                  <c:v>0.6</c:v>
                </c:pt>
                <c:pt idx="28">
                  <c:v>0.54</c:v>
                </c:pt>
                <c:pt idx="29">
                  <c:v>0.71</c:v>
                </c:pt>
                <c:pt idx="30">
                  <c:v>0.74</c:v>
                </c:pt>
                <c:pt idx="31">
                  <c:v>0.53</c:v>
                </c:pt>
                <c:pt idx="32">
                  <c:v>0.8</c:v>
                </c:pt>
                <c:pt idx="33">
                  <c:v>0.66</c:v>
                </c:pt>
                <c:pt idx="34">
                  <c:v>1.64</c:v>
                </c:pt>
                <c:pt idx="35">
                  <c:v>2.93</c:v>
                </c:pt>
                <c:pt idx="36">
                  <c:v>0.75</c:v>
                </c:pt>
                <c:pt idx="37">
                  <c:v>1.08</c:v>
                </c:pt>
                <c:pt idx="38">
                  <c:v>1.05</c:v>
                </c:pt>
                <c:pt idx="39">
                  <c:v>0.59</c:v>
                </c:pt>
                <c:pt idx="40">
                  <c:v>1.3</c:v>
                </c:pt>
                <c:pt idx="41">
                  <c:v>0.66</c:v>
                </c:pt>
                <c:pt idx="42">
                  <c:v>1.55</c:v>
                </c:pt>
                <c:pt idx="43">
                  <c:v>0.77</c:v>
                </c:pt>
                <c:pt idx="44">
                  <c:v>0.88</c:v>
                </c:pt>
                <c:pt idx="45">
                  <c:v>0.89</c:v>
                </c:pt>
                <c:pt idx="46">
                  <c:v>0.53</c:v>
                </c:pt>
                <c:pt idx="47">
                  <c:v>0.66</c:v>
                </c:pt>
                <c:pt idx="48">
                  <c:v>0.43</c:v>
                </c:pt>
                <c:pt idx="49">
                  <c:v>0.48</c:v>
                </c:pt>
                <c:pt idx="50">
                  <c:v>0.57999999999999996</c:v>
                </c:pt>
                <c:pt idx="51">
                  <c:v>0.65</c:v>
                </c:pt>
                <c:pt idx="52">
                  <c:v>0.74</c:v>
                </c:pt>
                <c:pt idx="53">
                  <c:v>1.62</c:v>
                </c:pt>
                <c:pt idx="54">
                  <c:v>0.96</c:v>
                </c:pt>
                <c:pt idx="55">
                  <c:v>0.57999999999999996</c:v>
                </c:pt>
                <c:pt idx="56">
                  <c:v>1.64</c:v>
                </c:pt>
                <c:pt idx="57">
                  <c:v>1.1299999999999999</c:v>
                </c:pt>
                <c:pt idx="58">
                  <c:v>0.97</c:v>
                </c:pt>
                <c:pt idx="59">
                  <c:v>0.64</c:v>
                </c:pt>
                <c:pt idx="60">
                  <c:v>0.42</c:v>
                </c:pt>
                <c:pt idx="61">
                  <c:v>0.88</c:v>
                </c:pt>
                <c:pt idx="62">
                  <c:v>1.1200000000000001</c:v>
                </c:pt>
                <c:pt idx="63">
                  <c:v>2.25</c:v>
                </c:pt>
                <c:pt idx="64">
                  <c:v>1.27</c:v>
                </c:pt>
                <c:pt idx="65">
                  <c:v>0.72</c:v>
                </c:pt>
                <c:pt idx="66">
                  <c:v>0.88</c:v>
                </c:pt>
                <c:pt idx="67">
                  <c:v>1.39</c:v>
                </c:pt>
                <c:pt idx="68">
                  <c:v>0.79</c:v>
                </c:pt>
                <c:pt idx="69">
                  <c:v>0.81</c:v>
                </c:pt>
                <c:pt idx="70">
                  <c:v>0.67</c:v>
                </c:pt>
                <c:pt idx="71">
                  <c:v>0.72</c:v>
                </c:pt>
                <c:pt idx="72">
                  <c:v>0.99</c:v>
                </c:pt>
                <c:pt idx="73">
                  <c:v>0.73</c:v>
                </c:pt>
                <c:pt idx="74">
                  <c:v>1.04</c:v>
                </c:pt>
                <c:pt idx="75">
                  <c:v>0.81</c:v>
                </c:pt>
                <c:pt idx="76">
                  <c:v>0.88</c:v>
                </c:pt>
                <c:pt idx="77">
                  <c:v>0.72</c:v>
                </c:pt>
                <c:pt idx="78">
                  <c:v>1.37</c:v>
                </c:pt>
                <c:pt idx="79">
                  <c:v>0.92</c:v>
                </c:pt>
                <c:pt idx="80">
                  <c:v>0.57999999999999996</c:v>
                </c:pt>
                <c:pt idx="81">
                  <c:v>0.55000000000000004</c:v>
                </c:pt>
                <c:pt idx="82">
                  <c:v>2.17</c:v>
                </c:pt>
                <c:pt idx="83">
                  <c:v>0.84</c:v>
                </c:pt>
                <c:pt idx="84">
                  <c:v>0.91</c:v>
                </c:pt>
                <c:pt idx="85">
                  <c:v>2.0099999999999998</c:v>
                </c:pt>
                <c:pt idx="86">
                  <c:v>0.78</c:v>
                </c:pt>
                <c:pt idx="87">
                  <c:v>2.76</c:v>
                </c:pt>
                <c:pt idx="88">
                  <c:v>0.84</c:v>
                </c:pt>
                <c:pt idx="89">
                  <c:v>0.86</c:v>
                </c:pt>
                <c:pt idx="90">
                  <c:v>0.65</c:v>
                </c:pt>
                <c:pt idx="91">
                  <c:v>0.86</c:v>
                </c:pt>
                <c:pt idx="92">
                  <c:v>2.98</c:v>
                </c:pt>
                <c:pt idx="93">
                  <c:v>0.65</c:v>
                </c:pt>
                <c:pt idx="94">
                  <c:v>0.75</c:v>
                </c:pt>
                <c:pt idx="95">
                  <c:v>1.35</c:v>
                </c:pt>
                <c:pt idx="96">
                  <c:v>1.06</c:v>
                </c:pt>
                <c:pt idx="97">
                  <c:v>1.06</c:v>
                </c:pt>
                <c:pt idx="98">
                  <c:v>0.64</c:v>
                </c:pt>
                <c:pt idx="99">
                  <c:v>1.02</c:v>
                </c:pt>
                <c:pt idx="100">
                  <c:v>0.77</c:v>
                </c:pt>
                <c:pt idx="101">
                  <c:v>0.83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K1M!$B$11:$C$11</c:f>
              <c:strCache>
                <c:ptCount val="1"/>
                <c:pt idx="0">
                  <c:v>QM1 Cibak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CCFFFF"/>
              </a:solidFill>
              <a:ln>
                <a:solidFill>
                  <a:srgbClr val="CCFFFF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K1M!$D$11:$DO$11</c:f>
              <c:numCache>
                <c:formatCode>0.00</c:formatCode>
                <c:ptCount val="116"/>
                <c:pt idx="0">
                  <c:v>0.62</c:v>
                </c:pt>
                <c:pt idx="1">
                  <c:v>0.74</c:v>
                </c:pt>
                <c:pt idx="2">
                  <c:v>0.42</c:v>
                </c:pt>
                <c:pt idx="3">
                  <c:v>0.64</c:v>
                </c:pt>
                <c:pt idx="4">
                  <c:v>0.75</c:v>
                </c:pt>
                <c:pt idx="5">
                  <c:v>1.1299999999999999</c:v>
                </c:pt>
                <c:pt idx="6">
                  <c:v>0.64</c:v>
                </c:pt>
                <c:pt idx="7">
                  <c:v>0.6</c:v>
                </c:pt>
                <c:pt idx="8">
                  <c:v>1.31</c:v>
                </c:pt>
                <c:pt idx="9">
                  <c:v>0.4</c:v>
                </c:pt>
                <c:pt idx="10">
                  <c:v>0.45</c:v>
                </c:pt>
                <c:pt idx="11">
                  <c:v>0.78</c:v>
                </c:pt>
                <c:pt idx="12">
                  <c:v>0.65</c:v>
                </c:pt>
                <c:pt idx="13">
                  <c:v>1.05</c:v>
                </c:pt>
                <c:pt idx="14">
                  <c:v>1.02</c:v>
                </c:pt>
                <c:pt idx="15">
                  <c:v>1.1200000000000001</c:v>
                </c:pt>
                <c:pt idx="16">
                  <c:v>2.5299999999999998</c:v>
                </c:pt>
                <c:pt idx="17">
                  <c:v>0.79</c:v>
                </c:pt>
                <c:pt idx="18">
                  <c:v>2.1800000000000002</c:v>
                </c:pt>
                <c:pt idx="19">
                  <c:v>0.57999999999999996</c:v>
                </c:pt>
                <c:pt idx="20">
                  <c:v>0.91</c:v>
                </c:pt>
                <c:pt idx="21">
                  <c:v>0.74</c:v>
                </c:pt>
                <c:pt idx="22">
                  <c:v>0.68</c:v>
                </c:pt>
                <c:pt idx="23">
                  <c:v>0.77</c:v>
                </c:pt>
                <c:pt idx="24">
                  <c:v>0.46</c:v>
                </c:pt>
                <c:pt idx="25">
                  <c:v>0.79</c:v>
                </c:pt>
                <c:pt idx="26">
                  <c:v>0.95</c:v>
                </c:pt>
                <c:pt idx="27">
                  <c:v>1.6</c:v>
                </c:pt>
                <c:pt idx="28">
                  <c:v>1.61</c:v>
                </c:pt>
                <c:pt idx="29">
                  <c:v>1.39</c:v>
                </c:pt>
                <c:pt idx="30">
                  <c:v>0.59</c:v>
                </c:pt>
                <c:pt idx="31">
                  <c:v>0.61</c:v>
                </c:pt>
                <c:pt idx="32">
                  <c:v>0.91</c:v>
                </c:pt>
                <c:pt idx="33">
                  <c:v>1.25</c:v>
                </c:pt>
                <c:pt idx="34">
                  <c:v>1.35</c:v>
                </c:pt>
                <c:pt idx="35">
                  <c:v>0.91</c:v>
                </c:pt>
                <c:pt idx="36">
                  <c:v>0.48</c:v>
                </c:pt>
                <c:pt idx="37">
                  <c:v>1.1599999999999999</c:v>
                </c:pt>
                <c:pt idx="38">
                  <c:v>0.87</c:v>
                </c:pt>
                <c:pt idx="39">
                  <c:v>0.81</c:v>
                </c:pt>
                <c:pt idx="40">
                  <c:v>1.34</c:v>
                </c:pt>
                <c:pt idx="41">
                  <c:v>0.78</c:v>
                </c:pt>
                <c:pt idx="42">
                  <c:v>1.61</c:v>
                </c:pt>
                <c:pt idx="43">
                  <c:v>0.57999999999999996</c:v>
                </c:pt>
                <c:pt idx="44">
                  <c:v>0.75</c:v>
                </c:pt>
                <c:pt idx="45">
                  <c:v>1.1599999999999999</c:v>
                </c:pt>
                <c:pt idx="46">
                  <c:v>0.54</c:v>
                </c:pt>
                <c:pt idx="47">
                  <c:v>0.73</c:v>
                </c:pt>
                <c:pt idx="48">
                  <c:v>0.92</c:v>
                </c:pt>
                <c:pt idx="49">
                  <c:v>1.48</c:v>
                </c:pt>
                <c:pt idx="50">
                  <c:v>1.05</c:v>
                </c:pt>
                <c:pt idx="51">
                  <c:v>0.52</c:v>
                </c:pt>
                <c:pt idx="52">
                  <c:v>1.61</c:v>
                </c:pt>
                <c:pt idx="53">
                  <c:v>2.06</c:v>
                </c:pt>
                <c:pt idx="54">
                  <c:v>0.95</c:v>
                </c:pt>
                <c:pt idx="55">
                  <c:v>1.22</c:v>
                </c:pt>
                <c:pt idx="56">
                  <c:v>1.49</c:v>
                </c:pt>
                <c:pt idx="57">
                  <c:v>1.97</c:v>
                </c:pt>
                <c:pt idx="58">
                  <c:v>0.79</c:v>
                </c:pt>
                <c:pt idx="59">
                  <c:v>1.99</c:v>
                </c:pt>
                <c:pt idx="60">
                  <c:v>0.97</c:v>
                </c:pt>
                <c:pt idx="61">
                  <c:v>0.53</c:v>
                </c:pt>
                <c:pt idx="62">
                  <c:v>0.98</c:v>
                </c:pt>
                <c:pt idx="63">
                  <c:v>0.84</c:v>
                </c:pt>
                <c:pt idx="64">
                  <c:v>0.86</c:v>
                </c:pt>
                <c:pt idx="65">
                  <c:v>1.3</c:v>
                </c:pt>
                <c:pt idx="66">
                  <c:v>0.95</c:v>
                </c:pt>
                <c:pt idx="67">
                  <c:v>0.91</c:v>
                </c:pt>
                <c:pt idx="68">
                  <c:v>1.7</c:v>
                </c:pt>
                <c:pt idx="69">
                  <c:v>0.96</c:v>
                </c:pt>
                <c:pt idx="70">
                  <c:v>0.48</c:v>
                </c:pt>
                <c:pt idx="71">
                  <c:v>0.91</c:v>
                </c:pt>
                <c:pt idx="72">
                  <c:v>2.31</c:v>
                </c:pt>
                <c:pt idx="73">
                  <c:v>1.45</c:v>
                </c:pt>
                <c:pt idx="74">
                  <c:v>2.0699999999999998</c:v>
                </c:pt>
                <c:pt idx="75">
                  <c:v>1.18</c:v>
                </c:pt>
                <c:pt idx="76">
                  <c:v>0.85</c:v>
                </c:pt>
                <c:pt idx="77">
                  <c:v>0.5</c:v>
                </c:pt>
                <c:pt idx="78">
                  <c:v>0.81</c:v>
                </c:pt>
                <c:pt idx="79">
                  <c:v>0.52</c:v>
                </c:pt>
                <c:pt idx="80">
                  <c:v>0.72</c:v>
                </c:pt>
                <c:pt idx="81">
                  <c:v>1.75</c:v>
                </c:pt>
                <c:pt idx="82">
                  <c:v>1.71</c:v>
                </c:pt>
                <c:pt idx="83">
                  <c:v>0.74</c:v>
                </c:pt>
                <c:pt idx="84">
                  <c:v>1.36</c:v>
                </c:pt>
                <c:pt idx="85">
                  <c:v>0.67</c:v>
                </c:pt>
                <c:pt idx="86">
                  <c:v>0.97</c:v>
                </c:pt>
                <c:pt idx="87">
                  <c:v>0.54</c:v>
                </c:pt>
                <c:pt idx="88">
                  <c:v>0.74</c:v>
                </c:pt>
                <c:pt idx="89">
                  <c:v>0.62</c:v>
                </c:pt>
                <c:pt idx="90">
                  <c:v>0.76</c:v>
                </c:pt>
                <c:pt idx="91">
                  <c:v>0.59</c:v>
                </c:pt>
                <c:pt idx="92">
                  <c:v>0.4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K1M!$B$12:$C$12</c:f>
              <c:strCache>
                <c:ptCount val="1"/>
                <c:pt idx="0">
                  <c:v>QM1 Pfannmöller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CCFFCC"/>
              </a:solidFill>
              <a:ln>
                <a:solidFill>
                  <a:srgbClr val="CCFFCC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K1M!$D$12:$DO$12</c:f>
              <c:numCache>
                <c:formatCode>0.00</c:formatCode>
                <c:ptCount val="116"/>
                <c:pt idx="0">
                  <c:v>0.76</c:v>
                </c:pt>
                <c:pt idx="1">
                  <c:v>0.4</c:v>
                </c:pt>
                <c:pt idx="2">
                  <c:v>0.4</c:v>
                </c:pt>
                <c:pt idx="3">
                  <c:v>0.48</c:v>
                </c:pt>
                <c:pt idx="4">
                  <c:v>0.75</c:v>
                </c:pt>
                <c:pt idx="5">
                  <c:v>0.91</c:v>
                </c:pt>
                <c:pt idx="6">
                  <c:v>0.52</c:v>
                </c:pt>
                <c:pt idx="7">
                  <c:v>0.54</c:v>
                </c:pt>
                <c:pt idx="8">
                  <c:v>1.42</c:v>
                </c:pt>
                <c:pt idx="9">
                  <c:v>0.45</c:v>
                </c:pt>
                <c:pt idx="10">
                  <c:v>0.74</c:v>
                </c:pt>
                <c:pt idx="11">
                  <c:v>0.94</c:v>
                </c:pt>
                <c:pt idx="12">
                  <c:v>0.61</c:v>
                </c:pt>
                <c:pt idx="13">
                  <c:v>1.19</c:v>
                </c:pt>
                <c:pt idx="14">
                  <c:v>1.1399999999999999</c:v>
                </c:pt>
                <c:pt idx="15">
                  <c:v>1</c:v>
                </c:pt>
                <c:pt idx="16">
                  <c:v>2.2200000000000002</c:v>
                </c:pt>
                <c:pt idx="17">
                  <c:v>0.81</c:v>
                </c:pt>
                <c:pt idx="18">
                  <c:v>1.53</c:v>
                </c:pt>
                <c:pt idx="19">
                  <c:v>1</c:v>
                </c:pt>
                <c:pt idx="20">
                  <c:v>0.7</c:v>
                </c:pt>
                <c:pt idx="21">
                  <c:v>1.1399999999999999</c:v>
                </c:pt>
                <c:pt idx="22">
                  <c:v>0.78</c:v>
                </c:pt>
                <c:pt idx="23">
                  <c:v>0.72</c:v>
                </c:pt>
                <c:pt idx="24">
                  <c:v>0.79</c:v>
                </c:pt>
                <c:pt idx="25">
                  <c:v>0.72</c:v>
                </c:pt>
                <c:pt idx="26">
                  <c:v>0.92</c:v>
                </c:pt>
                <c:pt idx="27">
                  <c:v>1.51</c:v>
                </c:pt>
                <c:pt idx="28">
                  <c:v>1.1599999999999999</c:v>
                </c:pt>
                <c:pt idx="29">
                  <c:v>1.31</c:v>
                </c:pt>
                <c:pt idx="30">
                  <c:v>1.03</c:v>
                </c:pt>
                <c:pt idx="31">
                  <c:v>2.58</c:v>
                </c:pt>
                <c:pt idx="32">
                  <c:v>0.59</c:v>
                </c:pt>
                <c:pt idx="33">
                  <c:v>1.21</c:v>
                </c:pt>
                <c:pt idx="34">
                  <c:v>1.1399999999999999</c:v>
                </c:pt>
                <c:pt idx="35">
                  <c:v>2.2000000000000002</c:v>
                </c:pt>
                <c:pt idx="36">
                  <c:v>1.49</c:v>
                </c:pt>
                <c:pt idx="37">
                  <c:v>1.08</c:v>
                </c:pt>
                <c:pt idx="38">
                  <c:v>0.7</c:v>
                </c:pt>
                <c:pt idx="39">
                  <c:v>1.32</c:v>
                </c:pt>
                <c:pt idx="40">
                  <c:v>0.56000000000000005</c:v>
                </c:pt>
                <c:pt idx="41">
                  <c:v>0.43</c:v>
                </c:pt>
                <c:pt idx="42">
                  <c:v>0.54</c:v>
                </c:pt>
                <c:pt idx="43">
                  <c:v>1.3</c:v>
                </c:pt>
                <c:pt idx="44">
                  <c:v>0.55000000000000004</c:v>
                </c:pt>
                <c:pt idx="45">
                  <c:v>0.97</c:v>
                </c:pt>
                <c:pt idx="46">
                  <c:v>1.56</c:v>
                </c:pt>
                <c:pt idx="47">
                  <c:v>0.99</c:v>
                </c:pt>
                <c:pt idx="48">
                  <c:v>0.54</c:v>
                </c:pt>
                <c:pt idx="49">
                  <c:v>1.63</c:v>
                </c:pt>
                <c:pt idx="50">
                  <c:v>1.5</c:v>
                </c:pt>
                <c:pt idx="51">
                  <c:v>1.41</c:v>
                </c:pt>
                <c:pt idx="52">
                  <c:v>0.77</c:v>
                </c:pt>
                <c:pt idx="53">
                  <c:v>1.78</c:v>
                </c:pt>
                <c:pt idx="54">
                  <c:v>0.35</c:v>
                </c:pt>
                <c:pt idx="55">
                  <c:v>2</c:v>
                </c:pt>
                <c:pt idx="56">
                  <c:v>0.78</c:v>
                </c:pt>
                <c:pt idx="57">
                  <c:v>1.03</c:v>
                </c:pt>
                <c:pt idx="58">
                  <c:v>0.8</c:v>
                </c:pt>
                <c:pt idx="59">
                  <c:v>0.73</c:v>
                </c:pt>
                <c:pt idx="60">
                  <c:v>0.69</c:v>
                </c:pt>
                <c:pt idx="61">
                  <c:v>0.56999999999999995</c:v>
                </c:pt>
                <c:pt idx="62">
                  <c:v>0.86</c:v>
                </c:pt>
                <c:pt idx="63">
                  <c:v>0.7</c:v>
                </c:pt>
                <c:pt idx="64">
                  <c:v>1.1599999999999999</c:v>
                </c:pt>
                <c:pt idx="65">
                  <c:v>1.24</c:v>
                </c:pt>
                <c:pt idx="66">
                  <c:v>1.46</c:v>
                </c:pt>
                <c:pt idx="67">
                  <c:v>1.98</c:v>
                </c:pt>
                <c:pt idx="68">
                  <c:v>1.43</c:v>
                </c:pt>
                <c:pt idx="69">
                  <c:v>1.88</c:v>
                </c:pt>
                <c:pt idx="70">
                  <c:v>0.97</c:v>
                </c:pt>
                <c:pt idx="71">
                  <c:v>1.6</c:v>
                </c:pt>
                <c:pt idx="72">
                  <c:v>1.04</c:v>
                </c:pt>
                <c:pt idx="73">
                  <c:v>1</c:v>
                </c:pt>
                <c:pt idx="74">
                  <c:v>0.75</c:v>
                </c:pt>
                <c:pt idx="75">
                  <c:v>0.84</c:v>
                </c:pt>
                <c:pt idx="76">
                  <c:v>0.75</c:v>
                </c:pt>
                <c:pt idx="77">
                  <c:v>0.63</c:v>
                </c:pt>
                <c:pt idx="78">
                  <c:v>0.89</c:v>
                </c:pt>
                <c:pt idx="79">
                  <c:v>0.76</c:v>
                </c:pt>
                <c:pt idx="80">
                  <c:v>1.23</c:v>
                </c:pt>
                <c:pt idx="81">
                  <c:v>0.56999999999999995</c:v>
                </c:pt>
                <c:pt idx="82">
                  <c:v>1.9</c:v>
                </c:pt>
                <c:pt idx="83">
                  <c:v>0.6</c:v>
                </c:pt>
                <c:pt idx="84">
                  <c:v>0.88</c:v>
                </c:pt>
                <c:pt idx="85">
                  <c:v>1.2</c:v>
                </c:pt>
                <c:pt idx="86">
                  <c:v>0.91</c:v>
                </c:pt>
                <c:pt idx="87">
                  <c:v>0.84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K1M!$B$13:$C$13</c:f>
              <c:strCache>
                <c:ptCount val="1"/>
                <c:pt idx="0">
                  <c:v>QM1 Pijvec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FFFF99"/>
              </a:solidFill>
              <a:ln>
                <a:solidFill>
                  <a:srgbClr val="FFFF99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K1M!$D$13:$DO$13</c:f>
              <c:numCache>
                <c:formatCode>0.00</c:formatCode>
                <c:ptCount val="116"/>
                <c:pt idx="0">
                  <c:v>0.49</c:v>
                </c:pt>
                <c:pt idx="1">
                  <c:v>0.7</c:v>
                </c:pt>
                <c:pt idx="2">
                  <c:v>1.0900000000000001</c:v>
                </c:pt>
                <c:pt idx="3">
                  <c:v>0.6</c:v>
                </c:pt>
                <c:pt idx="4">
                  <c:v>1.22</c:v>
                </c:pt>
                <c:pt idx="5">
                  <c:v>0.96</c:v>
                </c:pt>
                <c:pt idx="6">
                  <c:v>1</c:v>
                </c:pt>
                <c:pt idx="7">
                  <c:v>0.56000000000000005</c:v>
                </c:pt>
                <c:pt idx="8">
                  <c:v>1.06</c:v>
                </c:pt>
                <c:pt idx="9">
                  <c:v>1.1000000000000001</c:v>
                </c:pt>
                <c:pt idx="10">
                  <c:v>0.6</c:v>
                </c:pt>
                <c:pt idx="11">
                  <c:v>0.95</c:v>
                </c:pt>
                <c:pt idx="12">
                  <c:v>1.19</c:v>
                </c:pt>
                <c:pt idx="13">
                  <c:v>1.1399999999999999</c:v>
                </c:pt>
                <c:pt idx="14">
                  <c:v>0.94</c:v>
                </c:pt>
                <c:pt idx="15">
                  <c:v>0.45</c:v>
                </c:pt>
                <c:pt idx="16">
                  <c:v>0.53</c:v>
                </c:pt>
                <c:pt idx="17">
                  <c:v>0.86</c:v>
                </c:pt>
                <c:pt idx="18">
                  <c:v>0.67</c:v>
                </c:pt>
                <c:pt idx="19">
                  <c:v>2.9</c:v>
                </c:pt>
                <c:pt idx="20">
                  <c:v>1.39</c:v>
                </c:pt>
                <c:pt idx="21">
                  <c:v>0.88</c:v>
                </c:pt>
                <c:pt idx="22">
                  <c:v>0.57999999999999996</c:v>
                </c:pt>
                <c:pt idx="23">
                  <c:v>0.48</c:v>
                </c:pt>
                <c:pt idx="24">
                  <c:v>1.03</c:v>
                </c:pt>
                <c:pt idx="25">
                  <c:v>0.92</c:v>
                </c:pt>
                <c:pt idx="26">
                  <c:v>1.65</c:v>
                </c:pt>
                <c:pt idx="27">
                  <c:v>0.91</c:v>
                </c:pt>
                <c:pt idx="28">
                  <c:v>0.45</c:v>
                </c:pt>
                <c:pt idx="29">
                  <c:v>1.35</c:v>
                </c:pt>
                <c:pt idx="30">
                  <c:v>0.61</c:v>
                </c:pt>
                <c:pt idx="31">
                  <c:v>0.76</c:v>
                </c:pt>
                <c:pt idx="32">
                  <c:v>0.97</c:v>
                </c:pt>
                <c:pt idx="33">
                  <c:v>1.41</c:v>
                </c:pt>
                <c:pt idx="34">
                  <c:v>0.63</c:v>
                </c:pt>
                <c:pt idx="35">
                  <c:v>0.56999999999999995</c:v>
                </c:pt>
                <c:pt idx="36">
                  <c:v>1.03</c:v>
                </c:pt>
                <c:pt idx="37">
                  <c:v>0.44</c:v>
                </c:pt>
                <c:pt idx="38">
                  <c:v>1.1299999999999999</c:v>
                </c:pt>
                <c:pt idx="39">
                  <c:v>0.98</c:v>
                </c:pt>
                <c:pt idx="40">
                  <c:v>0.64</c:v>
                </c:pt>
                <c:pt idx="41">
                  <c:v>1.2</c:v>
                </c:pt>
                <c:pt idx="42">
                  <c:v>0.82</c:v>
                </c:pt>
                <c:pt idx="43">
                  <c:v>0.51</c:v>
                </c:pt>
                <c:pt idx="44">
                  <c:v>1.1100000000000001</c:v>
                </c:pt>
                <c:pt idx="45">
                  <c:v>0.61</c:v>
                </c:pt>
                <c:pt idx="46">
                  <c:v>0.91</c:v>
                </c:pt>
                <c:pt idx="47">
                  <c:v>1.1200000000000001</c:v>
                </c:pt>
                <c:pt idx="48">
                  <c:v>0.42</c:v>
                </c:pt>
                <c:pt idx="49">
                  <c:v>1.02</c:v>
                </c:pt>
                <c:pt idx="50">
                  <c:v>0.61</c:v>
                </c:pt>
                <c:pt idx="51">
                  <c:v>0.91</c:v>
                </c:pt>
                <c:pt idx="52">
                  <c:v>0.6</c:v>
                </c:pt>
                <c:pt idx="53">
                  <c:v>1.4</c:v>
                </c:pt>
                <c:pt idx="54">
                  <c:v>1.1599999999999999</c:v>
                </c:pt>
                <c:pt idx="55">
                  <c:v>0.94</c:v>
                </c:pt>
                <c:pt idx="56">
                  <c:v>1.2</c:v>
                </c:pt>
                <c:pt idx="57">
                  <c:v>0.82</c:v>
                </c:pt>
                <c:pt idx="58">
                  <c:v>0.57999999999999996</c:v>
                </c:pt>
                <c:pt idx="59">
                  <c:v>0.53</c:v>
                </c:pt>
                <c:pt idx="60">
                  <c:v>0.85</c:v>
                </c:pt>
                <c:pt idx="61">
                  <c:v>0.83</c:v>
                </c:pt>
                <c:pt idx="62">
                  <c:v>1.62</c:v>
                </c:pt>
                <c:pt idx="63">
                  <c:v>0.63</c:v>
                </c:pt>
                <c:pt idx="64">
                  <c:v>1.1000000000000001</c:v>
                </c:pt>
                <c:pt idx="65">
                  <c:v>1.53</c:v>
                </c:pt>
                <c:pt idx="66">
                  <c:v>0.69</c:v>
                </c:pt>
                <c:pt idx="67">
                  <c:v>1.02</c:v>
                </c:pt>
                <c:pt idx="68">
                  <c:v>1.32</c:v>
                </c:pt>
                <c:pt idx="69">
                  <c:v>0.8</c:v>
                </c:pt>
                <c:pt idx="70">
                  <c:v>0.67</c:v>
                </c:pt>
                <c:pt idx="71">
                  <c:v>0.72</c:v>
                </c:pt>
                <c:pt idx="72">
                  <c:v>1.56</c:v>
                </c:pt>
                <c:pt idx="73">
                  <c:v>2.1800000000000002</c:v>
                </c:pt>
                <c:pt idx="74">
                  <c:v>0.87</c:v>
                </c:pt>
                <c:pt idx="75">
                  <c:v>0.9</c:v>
                </c:pt>
                <c:pt idx="76">
                  <c:v>0.86</c:v>
                </c:pt>
                <c:pt idx="77">
                  <c:v>2.29</c:v>
                </c:pt>
                <c:pt idx="78">
                  <c:v>0.73</c:v>
                </c:pt>
                <c:pt idx="79">
                  <c:v>0.92</c:v>
                </c:pt>
                <c:pt idx="80">
                  <c:v>1.23</c:v>
                </c:pt>
                <c:pt idx="81">
                  <c:v>0.88</c:v>
                </c:pt>
                <c:pt idx="82">
                  <c:v>1.43</c:v>
                </c:pt>
                <c:pt idx="83">
                  <c:v>0.68</c:v>
                </c:pt>
                <c:pt idx="84">
                  <c:v>1.06</c:v>
                </c:pt>
                <c:pt idx="85">
                  <c:v>1.1299999999999999</c:v>
                </c:pt>
                <c:pt idx="86">
                  <c:v>1.34</c:v>
                </c:pt>
                <c:pt idx="87">
                  <c:v>0.72</c:v>
                </c:pt>
                <c:pt idx="88">
                  <c:v>0.79</c:v>
                </c:pt>
                <c:pt idx="89">
                  <c:v>2.4500000000000002</c:v>
                </c:pt>
                <c:pt idx="90">
                  <c:v>2.2200000000000002</c:v>
                </c:pt>
                <c:pt idx="91">
                  <c:v>0.94</c:v>
                </c:pt>
                <c:pt idx="92">
                  <c:v>1.08</c:v>
                </c:pt>
                <c:pt idx="93">
                  <c:v>0.99</c:v>
                </c:pt>
                <c:pt idx="94">
                  <c:v>0.72</c:v>
                </c:pt>
                <c:pt idx="95">
                  <c:v>1.19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K1M!$B$14:$C$14</c:f>
              <c:strCache>
                <c:ptCount val="1"/>
                <c:pt idx="0">
                  <c:v>QM1 Sajbidor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99CCFF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K1M!$D$14:$DO$14</c:f>
              <c:numCache>
                <c:formatCode>0.00</c:formatCode>
                <c:ptCount val="116"/>
                <c:pt idx="0">
                  <c:v>0.56000000000000005</c:v>
                </c:pt>
                <c:pt idx="1">
                  <c:v>0.61</c:v>
                </c:pt>
                <c:pt idx="2">
                  <c:v>0.78</c:v>
                </c:pt>
                <c:pt idx="3">
                  <c:v>0.55000000000000004</c:v>
                </c:pt>
                <c:pt idx="4">
                  <c:v>0.86</c:v>
                </c:pt>
                <c:pt idx="5">
                  <c:v>0.76</c:v>
                </c:pt>
                <c:pt idx="6">
                  <c:v>0.68</c:v>
                </c:pt>
                <c:pt idx="7">
                  <c:v>0.79</c:v>
                </c:pt>
                <c:pt idx="8">
                  <c:v>1.03</c:v>
                </c:pt>
                <c:pt idx="9">
                  <c:v>1.04</c:v>
                </c:pt>
                <c:pt idx="10">
                  <c:v>0.87</c:v>
                </c:pt>
                <c:pt idx="11">
                  <c:v>1.2</c:v>
                </c:pt>
                <c:pt idx="12">
                  <c:v>0.99</c:v>
                </c:pt>
                <c:pt idx="13">
                  <c:v>1.18</c:v>
                </c:pt>
                <c:pt idx="14">
                  <c:v>4.43</c:v>
                </c:pt>
                <c:pt idx="15">
                  <c:v>0.81</c:v>
                </c:pt>
                <c:pt idx="16">
                  <c:v>0.74</c:v>
                </c:pt>
                <c:pt idx="17">
                  <c:v>1.34</c:v>
                </c:pt>
                <c:pt idx="18">
                  <c:v>1.82</c:v>
                </c:pt>
                <c:pt idx="19">
                  <c:v>1.04</c:v>
                </c:pt>
                <c:pt idx="20">
                  <c:v>0.57999999999999996</c:v>
                </c:pt>
                <c:pt idx="21">
                  <c:v>1.48</c:v>
                </c:pt>
                <c:pt idx="22">
                  <c:v>0.7</c:v>
                </c:pt>
                <c:pt idx="23">
                  <c:v>0.87</c:v>
                </c:pt>
                <c:pt idx="24">
                  <c:v>0.7</c:v>
                </c:pt>
                <c:pt idx="25">
                  <c:v>0.97</c:v>
                </c:pt>
                <c:pt idx="26">
                  <c:v>0.88</c:v>
                </c:pt>
                <c:pt idx="27">
                  <c:v>1.77</c:v>
                </c:pt>
                <c:pt idx="28">
                  <c:v>0.75</c:v>
                </c:pt>
                <c:pt idx="29">
                  <c:v>1.19</c:v>
                </c:pt>
                <c:pt idx="30">
                  <c:v>0.93</c:v>
                </c:pt>
                <c:pt idx="31">
                  <c:v>0.85</c:v>
                </c:pt>
                <c:pt idx="32">
                  <c:v>1.4</c:v>
                </c:pt>
                <c:pt idx="33">
                  <c:v>0.71</c:v>
                </c:pt>
                <c:pt idx="34">
                  <c:v>1.75</c:v>
                </c:pt>
                <c:pt idx="35">
                  <c:v>0.89</c:v>
                </c:pt>
                <c:pt idx="36">
                  <c:v>0.88</c:v>
                </c:pt>
                <c:pt idx="37">
                  <c:v>1.31</c:v>
                </c:pt>
                <c:pt idx="38">
                  <c:v>0.98</c:v>
                </c:pt>
                <c:pt idx="39">
                  <c:v>1.3</c:v>
                </c:pt>
                <c:pt idx="40">
                  <c:v>0.53</c:v>
                </c:pt>
                <c:pt idx="41">
                  <c:v>0.68</c:v>
                </c:pt>
                <c:pt idx="42">
                  <c:v>2.02</c:v>
                </c:pt>
                <c:pt idx="43">
                  <c:v>0.88</c:v>
                </c:pt>
                <c:pt idx="44">
                  <c:v>0.43</c:v>
                </c:pt>
                <c:pt idx="45">
                  <c:v>1.84</c:v>
                </c:pt>
                <c:pt idx="46">
                  <c:v>1.08</c:v>
                </c:pt>
                <c:pt idx="47">
                  <c:v>0.71</c:v>
                </c:pt>
                <c:pt idx="48">
                  <c:v>0.77</c:v>
                </c:pt>
                <c:pt idx="49">
                  <c:v>0.52</c:v>
                </c:pt>
                <c:pt idx="50">
                  <c:v>1.1299999999999999</c:v>
                </c:pt>
                <c:pt idx="51">
                  <c:v>1.69</c:v>
                </c:pt>
                <c:pt idx="52">
                  <c:v>1.23</c:v>
                </c:pt>
                <c:pt idx="53">
                  <c:v>0.56999999999999995</c:v>
                </c:pt>
                <c:pt idx="54">
                  <c:v>0.79</c:v>
                </c:pt>
                <c:pt idx="55">
                  <c:v>0.41</c:v>
                </c:pt>
                <c:pt idx="56">
                  <c:v>1</c:v>
                </c:pt>
                <c:pt idx="57">
                  <c:v>0.86</c:v>
                </c:pt>
                <c:pt idx="58">
                  <c:v>1.1499999999999999</c:v>
                </c:pt>
                <c:pt idx="59">
                  <c:v>1.02</c:v>
                </c:pt>
                <c:pt idx="60">
                  <c:v>0.68</c:v>
                </c:pt>
                <c:pt idx="61">
                  <c:v>0.62</c:v>
                </c:pt>
                <c:pt idx="62">
                  <c:v>0.61</c:v>
                </c:pt>
                <c:pt idx="63">
                  <c:v>0.61</c:v>
                </c:pt>
                <c:pt idx="64">
                  <c:v>0.96</c:v>
                </c:pt>
                <c:pt idx="65">
                  <c:v>0.99</c:v>
                </c:pt>
                <c:pt idx="66">
                  <c:v>0.89</c:v>
                </c:pt>
                <c:pt idx="67">
                  <c:v>1.67</c:v>
                </c:pt>
                <c:pt idx="68">
                  <c:v>1.1299999999999999</c:v>
                </c:pt>
                <c:pt idx="69">
                  <c:v>0.57999999999999996</c:v>
                </c:pt>
                <c:pt idx="70">
                  <c:v>1.1399999999999999</c:v>
                </c:pt>
                <c:pt idx="71">
                  <c:v>1.67</c:v>
                </c:pt>
                <c:pt idx="72">
                  <c:v>0.75</c:v>
                </c:pt>
                <c:pt idx="73">
                  <c:v>1.1299999999999999</c:v>
                </c:pt>
                <c:pt idx="74">
                  <c:v>1.62</c:v>
                </c:pt>
                <c:pt idx="75">
                  <c:v>0.95</c:v>
                </c:pt>
                <c:pt idx="76">
                  <c:v>1.56</c:v>
                </c:pt>
                <c:pt idx="77">
                  <c:v>0.73</c:v>
                </c:pt>
                <c:pt idx="78">
                  <c:v>0.71</c:v>
                </c:pt>
                <c:pt idx="79">
                  <c:v>1.0900000000000001</c:v>
                </c:pt>
                <c:pt idx="80">
                  <c:v>0.89</c:v>
                </c:pt>
                <c:pt idx="81">
                  <c:v>1.71</c:v>
                </c:pt>
                <c:pt idx="82">
                  <c:v>0.87</c:v>
                </c:pt>
                <c:pt idx="83">
                  <c:v>0.57999999999999996</c:v>
                </c:pt>
                <c:pt idx="84">
                  <c:v>0.74</c:v>
                </c:pt>
                <c:pt idx="85">
                  <c:v>1.1399999999999999</c:v>
                </c:pt>
                <c:pt idx="86">
                  <c:v>0.89</c:v>
                </c:pt>
                <c:pt idx="87">
                  <c:v>1.28</c:v>
                </c:pt>
                <c:pt idx="88">
                  <c:v>1.07</c:v>
                </c:pt>
                <c:pt idx="89">
                  <c:v>0.51</c:v>
                </c:pt>
                <c:pt idx="90">
                  <c:v>0.59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K1M!$B$15:$C$15</c:f>
              <c:strCache>
                <c:ptCount val="1"/>
                <c:pt idx="0">
                  <c:v>QM2 Billaut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5"/>
            <c:spPr>
              <a:noFill/>
              <a:ln>
                <a:solidFill>
                  <a:srgbClr val="FF99CC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K1M!$D$15:$DO$15</c:f>
              <c:numCache>
                <c:formatCode>0.00</c:formatCode>
                <c:ptCount val="116"/>
                <c:pt idx="0">
                  <c:v>0.5</c:v>
                </c:pt>
                <c:pt idx="1">
                  <c:v>0.38</c:v>
                </c:pt>
                <c:pt idx="2">
                  <c:v>0.55000000000000004</c:v>
                </c:pt>
                <c:pt idx="3">
                  <c:v>0.66</c:v>
                </c:pt>
                <c:pt idx="4">
                  <c:v>0.59</c:v>
                </c:pt>
                <c:pt idx="5">
                  <c:v>0.81</c:v>
                </c:pt>
                <c:pt idx="6">
                  <c:v>0.82</c:v>
                </c:pt>
                <c:pt idx="7">
                  <c:v>0.6</c:v>
                </c:pt>
                <c:pt idx="8">
                  <c:v>1.56</c:v>
                </c:pt>
                <c:pt idx="9">
                  <c:v>0.49</c:v>
                </c:pt>
                <c:pt idx="10">
                  <c:v>0.63</c:v>
                </c:pt>
                <c:pt idx="11">
                  <c:v>0.86</c:v>
                </c:pt>
                <c:pt idx="12">
                  <c:v>0.56000000000000005</c:v>
                </c:pt>
                <c:pt idx="13">
                  <c:v>0.49</c:v>
                </c:pt>
                <c:pt idx="14">
                  <c:v>0.63</c:v>
                </c:pt>
                <c:pt idx="15">
                  <c:v>0.55000000000000004</c:v>
                </c:pt>
                <c:pt idx="16">
                  <c:v>0.98</c:v>
                </c:pt>
                <c:pt idx="17">
                  <c:v>2.29</c:v>
                </c:pt>
                <c:pt idx="18">
                  <c:v>0.98</c:v>
                </c:pt>
                <c:pt idx="19">
                  <c:v>1.86</c:v>
                </c:pt>
                <c:pt idx="20">
                  <c:v>0.67</c:v>
                </c:pt>
                <c:pt idx="21">
                  <c:v>0.97</c:v>
                </c:pt>
                <c:pt idx="22">
                  <c:v>0.75</c:v>
                </c:pt>
                <c:pt idx="23">
                  <c:v>1.07</c:v>
                </c:pt>
                <c:pt idx="24">
                  <c:v>0.76</c:v>
                </c:pt>
                <c:pt idx="25">
                  <c:v>0.93</c:v>
                </c:pt>
                <c:pt idx="26">
                  <c:v>0.57999999999999996</c:v>
                </c:pt>
                <c:pt idx="27">
                  <c:v>0.84</c:v>
                </c:pt>
                <c:pt idx="28">
                  <c:v>0.94</c:v>
                </c:pt>
                <c:pt idx="29">
                  <c:v>0.46</c:v>
                </c:pt>
                <c:pt idx="30">
                  <c:v>1.37</c:v>
                </c:pt>
                <c:pt idx="31">
                  <c:v>3.19</c:v>
                </c:pt>
                <c:pt idx="32">
                  <c:v>0.83</c:v>
                </c:pt>
                <c:pt idx="33">
                  <c:v>0.9</c:v>
                </c:pt>
                <c:pt idx="34">
                  <c:v>0.4</c:v>
                </c:pt>
                <c:pt idx="35">
                  <c:v>0.91</c:v>
                </c:pt>
                <c:pt idx="36">
                  <c:v>1.45</c:v>
                </c:pt>
                <c:pt idx="37">
                  <c:v>0.62</c:v>
                </c:pt>
                <c:pt idx="38">
                  <c:v>1.8</c:v>
                </c:pt>
                <c:pt idx="39">
                  <c:v>0.83</c:v>
                </c:pt>
                <c:pt idx="40">
                  <c:v>1.03</c:v>
                </c:pt>
                <c:pt idx="41">
                  <c:v>0.94</c:v>
                </c:pt>
                <c:pt idx="42">
                  <c:v>1.25</c:v>
                </c:pt>
                <c:pt idx="43">
                  <c:v>1.51</c:v>
                </c:pt>
                <c:pt idx="44">
                  <c:v>0.78</c:v>
                </c:pt>
                <c:pt idx="45">
                  <c:v>0.89</c:v>
                </c:pt>
                <c:pt idx="46">
                  <c:v>1.4</c:v>
                </c:pt>
                <c:pt idx="47">
                  <c:v>0.94</c:v>
                </c:pt>
                <c:pt idx="48">
                  <c:v>0.51</c:v>
                </c:pt>
                <c:pt idx="49">
                  <c:v>0.53</c:v>
                </c:pt>
                <c:pt idx="50">
                  <c:v>0.88</c:v>
                </c:pt>
                <c:pt idx="51">
                  <c:v>1.1499999999999999</c:v>
                </c:pt>
                <c:pt idx="52">
                  <c:v>0.76</c:v>
                </c:pt>
                <c:pt idx="53">
                  <c:v>0.86</c:v>
                </c:pt>
                <c:pt idx="54">
                  <c:v>0.79</c:v>
                </c:pt>
                <c:pt idx="55">
                  <c:v>1.29</c:v>
                </c:pt>
                <c:pt idx="56">
                  <c:v>1.2</c:v>
                </c:pt>
                <c:pt idx="57">
                  <c:v>1.53</c:v>
                </c:pt>
                <c:pt idx="58">
                  <c:v>1.01</c:v>
                </c:pt>
                <c:pt idx="59">
                  <c:v>1.01</c:v>
                </c:pt>
                <c:pt idx="60">
                  <c:v>0.48</c:v>
                </c:pt>
                <c:pt idx="61">
                  <c:v>1.1200000000000001</c:v>
                </c:pt>
                <c:pt idx="62">
                  <c:v>1</c:v>
                </c:pt>
                <c:pt idx="63">
                  <c:v>1.05</c:v>
                </c:pt>
                <c:pt idx="64">
                  <c:v>0.92</c:v>
                </c:pt>
                <c:pt idx="65">
                  <c:v>0.75</c:v>
                </c:pt>
                <c:pt idx="66">
                  <c:v>0.68</c:v>
                </c:pt>
                <c:pt idx="67">
                  <c:v>0.57999999999999996</c:v>
                </c:pt>
                <c:pt idx="68">
                  <c:v>0.72</c:v>
                </c:pt>
                <c:pt idx="69">
                  <c:v>0.76</c:v>
                </c:pt>
                <c:pt idx="70">
                  <c:v>0.57999999999999996</c:v>
                </c:pt>
                <c:pt idx="71">
                  <c:v>0.95</c:v>
                </c:pt>
                <c:pt idx="72">
                  <c:v>0.84</c:v>
                </c:pt>
                <c:pt idx="73">
                  <c:v>0.64</c:v>
                </c:pt>
                <c:pt idx="74">
                  <c:v>0.69</c:v>
                </c:pt>
                <c:pt idx="75">
                  <c:v>0.57999999999999996</c:v>
                </c:pt>
                <c:pt idx="76">
                  <c:v>0.84</c:v>
                </c:pt>
                <c:pt idx="77">
                  <c:v>2.15</c:v>
                </c:pt>
                <c:pt idx="78">
                  <c:v>0.79</c:v>
                </c:pt>
                <c:pt idx="79">
                  <c:v>1.26</c:v>
                </c:pt>
                <c:pt idx="80">
                  <c:v>1.35</c:v>
                </c:pt>
                <c:pt idx="81">
                  <c:v>1.1499999999999999</c:v>
                </c:pt>
                <c:pt idx="82">
                  <c:v>0.91</c:v>
                </c:pt>
                <c:pt idx="83">
                  <c:v>0.62</c:v>
                </c:pt>
                <c:pt idx="84">
                  <c:v>0.9</c:v>
                </c:pt>
                <c:pt idx="85">
                  <c:v>0.79</c:v>
                </c:pt>
                <c:pt idx="86">
                  <c:v>0.63</c:v>
                </c:pt>
                <c:pt idx="87">
                  <c:v>1.18</c:v>
                </c:pt>
                <c:pt idx="88">
                  <c:v>1.52</c:v>
                </c:pt>
                <c:pt idx="89">
                  <c:v>0.73</c:v>
                </c:pt>
                <c:pt idx="90">
                  <c:v>1.19</c:v>
                </c:pt>
                <c:pt idx="91">
                  <c:v>1.34</c:v>
                </c:pt>
                <c:pt idx="92">
                  <c:v>0.91</c:v>
                </c:pt>
                <c:pt idx="93">
                  <c:v>0.93</c:v>
                </c:pt>
                <c:pt idx="94">
                  <c:v>0.77</c:v>
                </c:pt>
                <c:pt idx="95">
                  <c:v>0.73</c:v>
                </c:pt>
                <c:pt idx="96">
                  <c:v>0.76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K1M!$B$16:$C$16</c:f>
              <c:strCache>
                <c:ptCount val="1"/>
                <c:pt idx="0">
                  <c:v>QM2 Grimm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CC99FF"/>
              </a:solidFill>
              <a:ln>
                <a:solidFill>
                  <a:srgbClr val="CC99FF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K1M!$D$16:$DO$16</c:f>
              <c:numCache>
                <c:formatCode>0.00</c:formatCode>
                <c:ptCount val="116"/>
                <c:pt idx="0">
                  <c:v>0.59</c:v>
                </c:pt>
                <c:pt idx="1">
                  <c:v>0.73</c:v>
                </c:pt>
                <c:pt idx="2">
                  <c:v>0.6</c:v>
                </c:pt>
                <c:pt idx="3">
                  <c:v>0.7</c:v>
                </c:pt>
                <c:pt idx="4">
                  <c:v>1.24</c:v>
                </c:pt>
                <c:pt idx="5">
                  <c:v>1.01</c:v>
                </c:pt>
                <c:pt idx="6">
                  <c:v>1.56</c:v>
                </c:pt>
                <c:pt idx="7">
                  <c:v>0.69</c:v>
                </c:pt>
                <c:pt idx="8">
                  <c:v>0.62</c:v>
                </c:pt>
                <c:pt idx="9">
                  <c:v>0.96</c:v>
                </c:pt>
                <c:pt idx="10">
                  <c:v>0.47</c:v>
                </c:pt>
                <c:pt idx="11">
                  <c:v>0.73</c:v>
                </c:pt>
                <c:pt idx="12">
                  <c:v>0.4</c:v>
                </c:pt>
                <c:pt idx="13">
                  <c:v>0.55000000000000004</c:v>
                </c:pt>
                <c:pt idx="14">
                  <c:v>0.83</c:v>
                </c:pt>
                <c:pt idx="15">
                  <c:v>0.67</c:v>
                </c:pt>
                <c:pt idx="16">
                  <c:v>2.11</c:v>
                </c:pt>
                <c:pt idx="17">
                  <c:v>0.64</c:v>
                </c:pt>
                <c:pt idx="18">
                  <c:v>0.67</c:v>
                </c:pt>
                <c:pt idx="19">
                  <c:v>0.91</c:v>
                </c:pt>
                <c:pt idx="20">
                  <c:v>2.37</c:v>
                </c:pt>
                <c:pt idx="21">
                  <c:v>0.48</c:v>
                </c:pt>
                <c:pt idx="22">
                  <c:v>0.47</c:v>
                </c:pt>
                <c:pt idx="23">
                  <c:v>1.02</c:v>
                </c:pt>
                <c:pt idx="24">
                  <c:v>0.63</c:v>
                </c:pt>
                <c:pt idx="25">
                  <c:v>0.96</c:v>
                </c:pt>
                <c:pt idx="26">
                  <c:v>0.9</c:v>
                </c:pt>
                <c:pt idx="27">
                  <c:v>0.42</c:v>
                </c:pt>
                <c:pt idx="28">
                  <c:v>0.63</c:v>
                </c:pt>
                <c:pt idx="29">
                  <c:v>0.71</c:v>
                </c:pt>
                <c:pt idx="30">
                  <c:v>0.85</c:v>
                </c:pt>
                <c:pt idx="31">
                  <c:v>1.4</c:v>
                </c:pt>
                <c:pt idx="32">
                  <c:v>0.78</c:v>
                </c:pt>
                <c:pt idx="33">
                  <c:v>0.53</c:v>
                </c:pt>
                <c:pt idx="34">
                  <c:v>0.61</c:v>
                </c:pt>
                <c:pt idx="35">
                  <c:v>2.89</c:v>
                </c:pt>
                <c:pt idx="36">
                  <c:v>0.57999999999999996</c:v>
                </c:pt>
                <c:pt idx="37">
                  <c:v>0.6</c:v>
                </c:pt>
                <c:pt idx="38">
                  <c:v>1.44</c:v>
                </c:pt>
                <c:pt idx="39">
                  <c:v>0.49</c:v>
                </c:pt>
                <c:pt idx="40">
                  <c:v>1.1000000000000001</c:v>
                </c:pt>
                <c:pt idx="41">
                  <c:v>0.82</c:v>
                </c:pt>
                <c:pt idx="42">
                  <c:v>0.7</c:v>
                </c:pt>
                <c:pt idx="43">
                  <c:v>1.51</c:v>
                </c:pt>
                <c:pt idx="44">
                  <c:v>0.67</c:v>
                </c:pt>
                <c:pt idx="45">
                  <c:v>0.88</c:v>
                </c:pt>
                <c:pt idx="46">
                  <c:v>1.05</c:v>
                </c:pt>
                <c:pt idx="47">
                  <c:v>0.67</c:v>
                </c:pt>
                <c:pt idx="48">
                  <c:v>0.3</c:v>
                </c:pt>
                <c:pt idx="49">
                  <c:v>0.4</c:v>
                </c:pt>
                <c:pt idx="50">
                  <c:v>0.56999999999999995</c:v>
                </c:pt>
                <c:pt idx="51">
                  <c:v>0.64</c:v>
                </c:pt>
                <c:pt idx="52">
                  <c:v>0.76</c:v>
                </c:pt>
                <c:pt idx="53">
                  <c:v>0.91</c:v>
                </c:pt>
                <c:pt idx="54">
                  <c:v>1.64</c:v>
                </c:pt>
                <c:pt idx="55">
                  <c:v>0.51</c:v>
                </c:pt>
                <c:pt idx="56">
                  <c:v>0.59</c:v>
                </c:pt>
                <c:pt idx="57">
                  <c:v>0.6</c:v>
                </c:pt>
                <c:pt idx="58">
                  <c:v>1.05</c:v>
                </c:pt>
                <c:pt idx="59">
                  <c:v>0.98</c:v>
                </c:pt>
                <c:pt idx="60">
                  <c:v>0.54</c:v>
                </c:pt>
                <c:pt idx="61">
                  <c:v>0.7</c:v>
                </c:pt>
                <c:pt idx="62">
                  <c:v>1.1200000000000001</c:v>
                </c:pt>
                <c:pt idx="63">
                  <c:v>0.86</c:v>
                </c:pt>
                <c:pt idx="64">
                  <c:v>1.27</c:v>
                </c:pt>
                <c:pt idx="65">
                  <c:v>0.47</c:v>
                </c:pt>
                <c:pt idx="66">
                  <c:v>0.81</c:v>
                </c:pt>
                <c:pt idx="67">
                  <c:v>0.76</c:v>
                </c:pt>
                <c:pt idx="68">
                  <c:v>1.17</c:v>
                </c:pt>
                <c:pt idx="69">
                  <c:v>1.47</c:v>
                </c:pt>
                <c:pt idx="70">
                  <c:v>0.73</c:v>
                </c:pt>
                <c:pt idx="71">
                  <c:v>0.84</c:v>
                </c:pt>
                <c:pt idx="72">
                  <c:v>0.54</c:v>
                </c:pt>
                <c:pt idx="73">
                  <c:v>0.7</c:v>
                </c:pt>
                <c:pt idx="74">
                  <c:v>0.67</c:v>
                </c:pt>
                <c:pt idx="75">
                  <c:v>0.77</c:v>
                </c:pt>
                <c:pt idx="76">
                  <c:v>1.35</c:v>
                </c:pt>
                <c:pt idx="77">
                  <c:v>0.51</c:v>
                </c:pt>
                <c:pt idx="78">
                  <c:v>0.93</c:v>
                </c:pt>
                <c:pt idx="79">
                  <c:v>0.73</c:v>
                </c:pt>
                <c:pt idx="80">
                  <c:v>0.6</c:v>
                </c:pt>
                <c:pt idx="81">
                  <c:v>0.65</c:v>
                </c:pt>
                <c:pt idx="82">
                  <c:v>0.41</c:v>
                </c:pt>
                <c:pt idx="83">
                  <c:v>1.05</c:v>
                </c:pt>
                <c:pt idx="84">
                  <c:v>1.37</c:v>
                </c:pt>
                <c:pt idx="85">
                  <c:v>0.72</c:v>
                </c:pt>
                <c:pt idx="86">
                  <c:v>1.0900000000000001</c:v>
                </c:pt>
                <c:pt idx="87">
                  <c:v>0.73</c:v>
                </c:pt>
                <c:pt idx="88">
                  <c:v>1.02</c:v>
                </c:pt>
                <c:pt idx="89">
                  <c:v>1.19</c:v>
                </c:pt>
                <c:pt idx="90">
                  <c:v>0.76</c:v>
                </c:pt>
                <c:pt idx="91">
                  <c:v>1.7</c:v>
                </c:pt>
                <c:pt idx="92">
                  <c:v>0.84</c:v>
                </c:pt>
                <c:pt idx="93">
                  <c:v>0.75</c:v>
                </c:pt>
                <c:pt idx="94">
                  <c:v>0.96</c:v>
                </c:pt>
                <c:pt idx="95">
                  <c:v>0.76</c:v>
                </c:pt>
                <c:pt idx="96">
                  <c:v>0.99</c:v>
                </c:pt>
                <c:pt idx="97">
                  <c:v>0.49</c:v>
                </c:pt>
                <c:pt idx="98">
                  <c:v>1.89</c:v>
                </c:pt>
                <c:pt idx="99">
                  <c:v>0.34</c:v>
                </c:pt>
                <c:pt idx="100">
                  <c:v>1.02</c:v>
                </c:pt>
                <c:pt idx="101">
                  <c:v>1.23</c:v>
                </c:pt>
                <c:pt idx="102">
                  <c:v>0.73</c:v>
                </c:pt>
                <c:pt idx="103">
                  <c:v>0.87</c:v>
                </c:pt>
                <c:pt idx="104">
                  <c:v>0.45</c:v>
                </c:pt>
                <c:pt idx="105">
                  <c:v>0.48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K1M!$B$17:$C$17</c:f>
              <c:strCache>
                <c:ptCount val="1"/>
                <c:pt idx="0">
                  <c:v>QM2 Pfannmöller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5"/>
            <c:spPr>
              <a:noFill/>
              <a:ln>
                <a:solidFill>
                  <a:srgbClr val="FFCC99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K1M!$D$17:$DO$17</c:f>
              <c:numCache>
                <c:formatCode>0.00</c:formatCode>
                <c:ptCount val="116"/>
                <c:pt idx="0">
                  <c:v>0.44</c:v>
                </c:pt>
                <c:pt idx="1">
                  <c:v>0.63</c:v>
                </c:pt>
                <c:pt idx="2">
                  <c:v>0.73</c:v>
                </c:pt>
                <c:pt idx="3">
                  <c:v>1.08</c:v>
                </c:pt>
                <c:pt idx="4">
                  <c:v>0.89</c:v>
                </c:pt>
                <c:pt idx="5">
                  <c:v>0.69</c:v>
                </c:pt>
                <c:pt idx="6">
                  <c:v>0.73</c:v>
                </c:pt>
                <c:pt idx="7">
                  <c:v>0.84</c:v>
                </c:pt>
                <c:pt idx="8">
                  <c:v>0.51</c:v>
                </c:pt>
                <c:pt idx="9">
                  <c:v>0.73</c:v>
                </c:pt>
                <c:pt idx="10">
                  <c:v>1.1000000000000001</c:v>
                </c:pt>
                <c:pt idx="11">
                  <c:v>0.6</c:v>
                </c:pt>
                <c:pt idx="12">
                  <c:v>0.98</c:v>
                </c:pt>
                <c:pt idx="13">
                  <c:v>0.67</c:v>
                </c:pt>
                <c:pt idx="14">
                  <c:v>0.82</c:v>
                </c:pt>
                <c:pt idx="15">
                  <c:v>0.78</c:v>
                </c:pt>
                <c:pt idx="16">
                  <c:v>1.64</c:v>
                </c:pt>
                <c:pt idx="17">
                  <c:v>0.62</c:v>
                </c:pt>
                <c:pt idx="18">
                  <c:v>1.04</c:v>
                </c:pt>
                <c:pt idx="19">
                  <c:v>0.75</c:v>
                </c:pt>
                <c:pt idx="20">
                  <c:v>1.39</c:v>
                </c:pt>
                <c:pt idx="21">
                  <c:v>0.85</c:v>
                </c:pt>
                <c:pt idx="22">
                  <c:v>1.19</c:v>
                </c:pt>
                <c:pt idx="23">
                  <c:v>0.64</c:v>
                </c:pt>
                <c:pt idx="24">
                  <c:v>0.57999999999999996</c:v>
                </c:pt>
                <c:pt idx="25">
                  <c:v>0.61</c:v>
                </c:pt>
                <c:pt idx="26">
                  <c:v>1.08</c:v>
                </c:pt>
                <c:pt idx="27">
                  <c:v>0.91</c:v>
                </c:pt>
                <c:pt idx="28">
                  <c:v>1.53</c:v>
                </c:pt>
                <c:pt idx="29">
                  <c:v>1.06</c:v>
                </c:pt>
                <c:pt idx="30">
                  <c:v>1.42</c:v>
                </c:pt>
                <c:pt idx="31">
                  <c:v>0.74</c:v>
                </c:pt>
                <c:pt idx="32">
                  <c:v>0.37</c:v>
                </c:pt>
                <c:pt idx="33">
                  <c:v>1.43</c:v>
                </c:pt>
                <c:pt idx="34">
                  <c:v>0.28999999999999998</c:v>
                </c:pt>
                <c:pt idx="35">
                  <c:v>1.25</c:v>
                </c:pt>
                <c:pt idx="36">
                  <c:v>1.1200000000000001</c:v>
                </c:pt>
                <c:pt idx="37">
                  <c:v>1.77</c:v>
                </c:pt>
                <c:pt idx="38">
                  <c:v>0.67</c:v>
                </c:pt>
                <c:pt idx="39">
                  <c:v>0.61</c:v>
                </c:pt>
                <c:pt idx="40">
                  <c:v>2.61</c:v>
                </c:pt>
                <c:pt idx="41">
                  <c:v>0.82</c:v>
                </c:pt>
                <c:pt idx="42">
                  <c:v>1.57</c:v>
                </c:pt>
                <c:pt idx="43">
                  <c:v>0.56000000000000005</c:v>
                </c:pt>
                <c:pt idx="44">
                  <c:v>0.41</c:v>
                </c:pt>
                <c:pt idx="45">
                  <c:v>0.52</c:v>
                </c:pt>
                <c:pt idx="46">
                  <c:v>1.1100000000000001</c:v>
                </c:pt>
                <c:pt idx="47">
                  <c:v>0.77</c:v>
                </c:pt>
                <c:pt idx="48">
                  <c:v>0.95</c:v>
                </c:pt>
                <c:pt idx="49">
                  <c:v>1.84</c:v>
                </c:pt>
                <c:pt idx="50">
                  <c:v>0.53</c:v>
                </c:pt>
                <c:pt idx="51">
                  <c:v>1.34</c:v>
                </c:pt>
                <c:pt idx="52">
                  <c:v>1.01</c:v>
                </c:pt>
                <c:pt idx="53">
                  <c:v>1.1100000000000001</c:v>
                </c:pt>
                <c:pt idx="54">
                  <c:v>0.92</c:v>
                </c:pt>
                <c:pt idx="55">
                  <c:v>0.61</c:v>
                </c:pt>
                <c:pt idx="56">
                  <c:v>0.46</c:v>
                </c:pt>
                <c:pt idx="57">
                  <c:v>0.87</c:v>
                </c:pt>
                <c:pt idx="58">
                  <c:v>1.31</c:v>
                </c:pt>
                <c:pt idx="59">
                  <c:v>1.85</c:v>
                </c:pt>
                <c:pt idx="60">
                  <c:v>0.99</c:v>
                </c:pt>
                <c:pt idx="61">
                  <c:v>1.46</c:v>
                </c:pt>
                <c:pt idx="62">
                  <c:v>0.79</c:v>
                </c:pt>
                <c:pt idx="63">
                  <c:v>0.81</c:v>
                </c:pt>
                <c:pt idx="64">
                  <c:v>0.89</c:v>
                </c:pt>
                <c:pt idx="65">
                  <c:v>0.72</c:v>
                </c:pt>
                <c:pt idx="66">
                  <c:v>0.67</c:v>
                </c:pt>
                <c:pt idx="67">
                  <c:v>0.94</c:v>
                </c:pt>
                <c:pt idx="68">
                  <c:v>1.18</c:v>
                </c:pt>
                <c:pt idx="69">
                  <c:v>0.85</c:v>
                </c:pt>
                <c:pt idx="70">
                  <c:v>0.79</c:v>
                </c:pt>
                <c:pt idx="71">
                  <c:v>1.44</c:v>
                </c:pt>
                <c:pt idx="72">
                  <c:v>0.61</c:v>
                </c:pt>
                <c:pt idx="73">
                  <c:v>1.1499999999999999</c:v>
                </c:pt>
                <c:pt idx="74">
                  <c:v>0.54</c:v>
                </c:pt>
                <c:pt idx="75">
                  <c:v>0.87</c:v>
                </c:pt>
                <c:pt idx="76">
                  <c:v>2.2999999999999998</c:v>
                </c:pt>
                <c:pt idx="77">
                  <c:v>0.73</c:v>
                </c:pt>
                <c:pt idx="78">
                  <c:v>0.76</c:v>
                </c:pt>
                <c:pt idx="79">
                  <c:v>1.44</c:v>
                </c:pt>
                <c:pt idx="80">
                  <c:v>0.78</c:v>
                </c:pt>
                <c:pt idx="81">
                  <c:v>0.53</c:v>
                </c:pt>
                <c:pt idx="82">
                  <c:v>1.27</c:v>
                </c:pt>
                <c:pt idx="83">
                  <c:v>0.56999999999999995</c:v>
                </c:pt>
                <c:pt idx="84">
                  <c:v>0.83</c:v>
                </c:pt>
                <c:pt idx="85">
                  <c:v>0.9</c:v>
                </c:pt>
                <c:pt idx="86">
                  <c:v>3.12</c:v>
                </c:pt>
                <c:pt idx="87">
                  <c:v>0.82</c:v>
                </c:pt>
                <c:pt idx="88">
                  <c:v>1.84</c:v>
                </c:pt>
                <c:pt idx="89">
                  <c:v>0.87</c:v>
                </c:pt>
                <c:pt idx="90">
                  <c:v>0.85</c:v>
                </c:pt>
                <c:pt idx="91">
                  <c:v>0.9</c:v>
                </c:pt>
                <c:pt idx="92">
                  <c:v>1.05</c:v>
                </c:pt>
              </c:numCache>
            </c:numRef>
          </c:yVal>
          <c:smooth val="0"/>
        </c:ser>
        <c:ser>
          <c:idx val="16"/>
          <c:order val="16"/>
          <c:tx>
            <c:strRef>
              <c:f>K1M!$B$18:$C$18</c:f>
              <c:strCache>
                <c:ptCount val="1"/>
                <c:pt idx="0">
                  <c:v>QM2 Pisvejc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5"/>
            <c:spPr>
              <a:noFill/>
              <a:ln>
                <a:solidFill>
                  <a:srgbClr val="3366FF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K1M!$D$18:$DO$18</c:f>
              <c:numCache>
                <c:formatCode>0.00</c:formatCode>
                <c:ptCount val="116"/>
                <c:pt idx="0">
                  <c:v>0.45</c:v>
                </c:pt>
                <c:pt idx="1">
                  <c:v>0.56000000000000005</c:v>
                </c:pt>
                <c:pt idx="2">
                  <c:v>0.84</c:v>
                </c:pt>
                <c:pt idx="3">
                  <c:v>0.46</c:v>
                </c:pt>
                <c:pt idx="4">
                  <c:v>0.64</c:v>
                </c:pt>
                <c:pt idx="5">
                  <c:v>0.47</c:v>
                </c:pt>
                <c:pt idx="6">
                  <c:v>1.01</c:v>
                </c:pt>
                <c:pt idx="7">
                  <c:v>0.52</c:v>
                </c:pt>
                <c:pt idx="8">
                  <c:v>0.54</c:v>
                </c:pt>
                <c:pt idx="9">
                  <c:v>0.41</c:v>
                </c:pt>
                <c:pt idx="10">
                  <c:v>1.02</c:v>
                </c:pt>
                <c:pt idx="11">
                  <c:v>0.76</c:v>
                </c:pt>
                <c:pt idx="12">
                  <c:v>0.6</c:v>
                </c:pt>
                <c:pt idx="13">
                  <c:v>0.89</c:v>
                </c:pt>
                <c:pt idx="14">
                  <c:v>0.8</c:v>
                </c:pt>
                <c:pt idx="15">
                  <c:v>0.74</c:v>
                </c:pt>
                <c:pt idx="16">
                  <c:v>0.97</c:v>
                </c:pt>
                <c:pt idx="17">
                  <c:v>0.72</c:v>
                </c:pt>
                <c:pt idx="18">
                  <c:v>0.9</c:v>
                </c:pt>
                <c:pt idx="19">
                  <c:v>1.1100000000000001</c:v>
                </c:pt>
                <c:pt idx="20">
                  <c:v>2.66</c:v>
                </c:pt>
                <c:pt idx="21">
                  <c:v>2.11</c:v>
                </c:pt>
                <c:pt idx="22">
                  <c:v>1.38</c:v>
                </c:pt>
                <c:pt idx="23">
                  <c:v>1.48</c:v>
                </c:pt>
                <c:pt idx="24">
                  <c:v>0.44</c:v>
                </c:pt>
                <c:pt idx="25">
                  <c:v>0.56000000000000005</c:v>
                </c:pt>
                <c:pt idx="26">
                  <c:v>0.9</c:v>
                </c:pt>
                <c:pt idx="27">
                  <c:v>1.49</c:v>
                </c:pt>
                <c:pt idx="28">
                  <c:v>1.06</c:v>
                </c:pt>
                <c:pt idx="29">
                  <c:v>0.8</c:v>
                </c:pt>
                <c:pt idx="30">
                  <c:v>0.74</c:v>
                </c:pt>
                <c:pt idx="31">
                  <c:v>0.43</c:v>
                </c:pt>
                <c:pt idx="32">
                  <c:v>0.88</c:v>
                </c:pt>
                <c:pt idx="33">
                  <c:v>0.88</c:v>
                </c:pt>
                <c:pt idx="34">
                  <c:v>1.25</c:v>
                </c:pt>
                <c:pt idx="35">
                  <c:v>0.7</c:v>
                </c:pt>
                <c:pt idx="36">
                  <c:v>1.46</c:v>
                </c:pt>
                <c:pt idx="37">
                  <c:v>0.73</c:v>
                </c:pt>
                <c:pt idx="38">
                  <c:v>0.74</c:v>
                </c:pt>
                <c:pt idx="39">
                  <c:v>0.46</c:v>
                </c:pt>
                <c:pt idx="40">
                  <c:v>1.95</c:v>
                </c:pt>
                <c:pt idx="41">
                  <c:v>0.66</c:v>
                </c:pt>
                <c:pt idx="42">
                  <c:v>1.05</c:v>
                </c:pt>
                <c:pt idx="43">
                  <c:v>0.95</c:v>
                </c:pt>
                <c:pt idx="44">
                  <c:v>0.59</c:v>
                </c:pt>
                <c:pt idx="45">
                  <c:v>0.89</c:v>
                </c:pt>
                <c:pt idx="46">
                  <c:v>0.67</c:v>
                </c:pt>
                <c:pt idx="47">
                  <c:v>1.25</c:v>
                </c:pt>
                <c:pt idx="48">
                  <c:v>0.66</c:v>
                </c:pt>
                <c:pt idx="49">
                  <c:v>0.84</c:v>
                </c:pt>
                <c:pt idx="50">
                  <c:v>0.61</c:v>
                </c:pt>
                <c:pt idx="51">
                  <c:v>0.8</c:v>
                </c:pt>
                <c:pt idx="52">
                  <c:v>1.38</c:v>
                </c:pt>
                <c:pt idx="53">
                  <c:v>0.6</c:v>
                </c:pt>
                <c:pt idx="54">
                  <c:v>0.84</c:v>
                </c:pt>
                <c:pt idx="55">
                  <c:v>0.73</c:v>
                </c:pt>
                <c:pt idx="56">
                  <c:v>0.73</c:v>
                </c:pt>
                <c:pt idx="57">
                  <c:v>0.69</c:v>
                </c:pt>
                <c:pt idx="58">
                  <c:v>0.75</c:v>
                </c:pt>
                <c:pt idx="59">
                  <c:v>0.82</c:v>
                </c:pt>
                <c:pt idx="60">
                  <c:v>1.39</c:v>
                </c:pt>
                <c:pt idx="61">
                  <c:v>1.02</c:v>
                </c:pt>
                <c:pt idx="62">
                  <c:v>0.7</c:v>
                </c:pt>
                <c:pt idx="63">
                  <c:v>0.6</c:v>
                </c:pt>
                <c:pt idx="64">
                  <c:v>1.93</c:v>
                </c:pt>
                <c:pt idx="65">
                  <c:v>0.83</c:v>
                </c:pt>
                <c:pt idx="66">
                  <c:v>0.87</c:v>
                </c:pt>
                <c:pt idx="67">
                  <c:v>1.0900000000000001</c:v>
                </c:pt>
                <c:pt idx="68">
                  <c:v>0.63</c:v>
                </c:pt>
                <c:pt idx="69">
                  <c:v>0.63</c:v>
                </c:pt>
                <c:pt idx="70">
                  <c:v>0.98</c:v>
                </c:pt>
                <c:pt idx="71">
                  <c:v>0.68</c:v>
                </c:pt>
                <c:pt idx="72">
                  <c:v>0.48</c:v>
                </c:pt>
                <c:pt idx="73">
                  <c:v>0.7</c:v>
                </c:pt>
                <c:pt idx="74">
                  <c:v>0.67</c:v>
                </c:pt>
                <c:pt idx="75">
                  <c:v>1.21</c:v>
                </c:pt>
                <c:pt idx="76">
                  <c:v>0.92</c:v>
                </c:pt>
                <c:pt idx="77">
                  <c:v>0.72</c:v>
                </c:pt>
                <c:pt idx="78">
                  <c:v>0.66</c:v>
                </c:pt>
                <c:pt idx="79">
                  <c:v>0.71</c:v>
                </c:pt>
                <c:pt idx="80">
                  <c:v>2.0299999999999998</c:v>
                </c:pt>
                <c:pt idx="81">
                  <c:v>0.56000000000000005</c:v>
                </c:pt>
                <c:pt idx="82">
                  <c:v>0.83</c:v>
                </c:pt>
                <c:pt idx="83">
                  <c:v>1.56</c:v>
                </c:pt>
                <c:pt idx="84">
                  <c:v>0.78</c:v>
                </c:pt>
                <c:pt idx="85">
                  <c:v>1.5</c:v>
                </c:pt>
                <c:pt idx="86">
                  <c:v>0.83</c:v>
                </c:pt>
                <c:pt idx="87">
                  <c:v>0.62</c:v>
                </c:pt>
                <c:pt idx="88">
                  <c:v>0.53</c:v>
                </c:pt>
                <c:pt idx="89">
                  <c:v>0.67</c:v>
                </c:pt>
                <c:pt idx="90">
                  <c:v>0.83</c:v>
                </c:pt>
                <c:pt idx="91">
                  <c:v>2.3199999999999981</c:v>
                </c:pt>
                <c:pt idx="92">
                  <c:v>0.54</c:v>
                </c:pt>
                <c:pt idx="93">
                  <c:v>1.26</c:v>
                </c:pt>
                <c:pt idx="94">
                  <c:v>1.1599999999999999</c:v>
                </c:pt>
                <c:pt idx="95">
                  <c:v>0.73</c:v>
                </c:pt>
                <c:pt idx="96">
                  <c:v>0.84</c:v>
                </c:pt>
                <c:pt idx="97">
                  <c:v>0.7</c:v>
                </c:pt>
                <c:pt idx="98">
                  <c:v>0.78</c:v>
                </c:pt>
                <c:pt idx="99">
                  <c:v>0.68</c:v>
                </c:pt>
                <c:pt idx="100">
                  <c:v>0.55000000000000004</c:v>
                </c:pt>
              </c:numCache>
            </c:numRef>
          </c:yVal>
          <c:smooth val="0"/>
        </c:ser>
        <c:ser>
          <c:idx val="17"/>
          <c:order val="17"/>
          <c:tx>
            <c:strRef>
              <c:f>K1M!$B$19:$C$19</c:f>
              <c:strCache>
                <c:ptCount val="1"/>
                <c:pt idx="0">
                  <c:v>QM2 Walsh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5"/>
            <c:spPr>
              <a:noFill/>
              <a:ln>
                <a:solidFill>
                  <a:srgbClr val="33CCCC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K1M!$D$19:$DO$19</c:f>
              <c:numCache>
                <c:formatCode>0.00</c:formatCode>
                <c:ptCount val="116"/>
                <c:pt idx="0">
                  <c:v>0.79</c:v>
                </c:pt>
                <c:pt idx="1">
                  <c:v>0.52</c:v>
                </c:pt>
                <c:pt idx="2">
                  <c:v>0.53</c:v>
                </c:pt>
                <c:pt idx="3">
                  <c:v>0.94</c:v>
                </c:pt>
                <c:pt idx="4">
                  <c:v>1.1200000000000001</c:v>
                </c:pt>
                <c:pt idx="5">
                  <c:v>0.62</c:v>
                </c:pt>
                <c:pt idx="6">
                  <c:v>0.83</c:v>
                </c:pt>
                <c:pt idx="7">
                  <c:v>0.9</c:v>
                </c:pt>
                <c:pt idx="8">
                  <c:v>0.5</c:v>
                </c:pt>
                <c:pt idx="9">
                  <c:v>0.61</c:v>
                </c:pt>
                <c:pt idx="10">
                  <c:v>0.96</c:v>
                </c:pt>
                <c:pt idx="11">
                  <c:v>0.93</c:v>
                </c:pt>
                <c:pt idx="12">
                  <c:v>1.04</c:v>
                </c:pt>
                <c:pt idx="13">
                  <c:v>0.51</c:v>
                </c:pt>
                <c:pt idx="14">
                  <c:v>0.38</c:v>
                </c:pt>
                <c:pt idx="15">
                  <c:v>0.59</c:v>
                </c:pt>
                <c:pt idx="16">
                  <c:v>0.74</c:v>
                </c:pt>
                <c:pt idx="17">
                  <c:v>0.9</c:v>
                </c:pt>
                <c:pt idx="18">
                  <c:v>2.0099999999999998</c:v>
                </c:pt>
                <c:pt idx="19">
                  <c:v>1.46</c:v>
                </c:pt>
                <c:pt idx="20">
                  <c:v>1.76</c:v>
                </c:pt>
                <c:pt idx="21">
                  <c:v>1.1599999999999999</c:v>
                </c:pt>
                <c:pt idx="22">
                  <c:v>0.71</c:v>
                </c:pt>
                <c:pt idx="23">
                  <c:v>0.66</c:v>
                </c:pt>
                <c:pt idx="24">
                  <c:v>0.97</c:v>
                </c:pt>
                <c:pt idx="25">
                  <c:v>0.91</c:v>
                </c:pt>
                <c:pt idx="26">
                  <c:v>1.48</c:v>
                </c:pt>
                <c:pt idx="27">
                  <c:v>1.24</c:v>
                </c:pt>
                <c:pt idx="28">
                  <c:v>0.41</c:v>
                </c:pt>
                <c:pt idx="29">
                  <c:v>0.99</c:v>
                </c:pt>
                <c:pt idx="30">
                  <c:v>0.82</c:v>
                </c:pt>
                <c:pt idx="31">
                  <c:v>2.29</c:v>
                </c:pt>
                <c:pt idx="32">
                  <c:v>0.78</c:v>
                </c:pt>
                <c:pt idx="33">
                  <c:v>0.86</c:v>
                </c:pt>
                <c:pt idx="34">
                  <c:v>1.29</c:v>
                </c:pt>
                <c:pt idx="35">
                  <c:v>1.1399999999999999</c:v>
                </c:pt>
                <c:pt idx="36">
                  <c:v>1.05</c:v>
                </c:pt>
                <c:pt idx="37">
                  <c:v>2.33</c:v>
                </c:pt>
                <c:pt idx="38">
                  <c:v>0.67</c:v>
                </c:pt>
                <c:pt idx="39">
                  <c:v>0.85</c:v>
                </c:pt>
                <c:pt idx="40">
                  <c:v>0.87</c:v>
                </c:pt>
                <c:pt idx="41">
                  <c:v>0.9</c:v>
                </c:pt>
                <c:pt idx="42">
                  <c:v>0.63</c:v>
                </c:pt>
                <c:pt idx="43">
                  <c:v>0.72</c:v>
                </c:pt>
                <c:pt idx="44">
                  <c:v>0.72</c:v>
                </c:pt>
                <c:pt idx="45">
                  <c:v>0.71</c:v>
                </c:pt>
                <c:pt idx="46">
                  <c:v>0.76</c:v>
                </c:pt>
                <c:pt idx="47">
                  <c:v>0.82</c:v>
                </c:pt>
                <c:pt idx="48">
                  <c:v>0.63</c:v>
                </c:pt>
                <c:pt idx="49">
                  <c:v>0.99</c:v>
                </c:pt>
                <c:pt idx="50">
                  <c:v>0.5</c:v>
                </c:pt>
                <c:pt idx="51">
                  <c:v>1.39</c:v>
                </c:pt>
                <c:pt idx="52">
                  <c:v>1.45</c:v>
                </c:pt>
                <c:pt idx="53">
                  <c:v>0.73</c:v>
                </c:pt>
                <c:pt idx="54">
                  <c:v>0.85</c:v>
                </c:pt>
                <c:pt idx="55">
                  <c:v>0.63</c:v>
                </c:pt>
                <c:pt idx="56">
                  <c:v>0.84</c:v>
                </c:pt>
                <c:pt idx="57">
                  <c:v>0.97</c:v>
                </c:pt>
                <c:pt idx="58">
                  <c:v>1.63</c:v>
                </c:pt>
                <c:pt idx="59">
                  <c:v>0.74</c:v>
                </c:pt>
                <c:pt idx="60">
                  <c:v>0.89</c:v>
                </c:pt>
                <c:pt idx="61">
                  <c:v>0.75</c:v>
                </c:pt>
                <c:pt idx="62">
                  <c:v>0.89</c:v>
                </c:pt>
                <c:pt idx="63">
                  <c:v>1.53</c:v>
                </c:pt>
                <c:pt idx="64">
                  <c:v>0.81</c:v>
                </c:pt>
                <c:pt idx="65">
                  <c:v>0.55000000000000004</c:v>
                </c:pt>
                <c:pt idx="66">
                  <c:v>0.63</c:v>
                </c:pt>
                <c:pt idx="67">
                  <c:v>0.77</c:v>
                </c:pt>
                <c:pt idx="68">
                  <c:v>0.64</c:v>
                </c:pt>
                <c:pt idx="69">
                  <c:v>0.47</c:v>
                </c:pt>
                <c:pt idx="70">
                  <c:v>0.53</c:v>
                </c:pt>
                <c:pt idx="71">
                  <c:v>0.69</c:v>
                </c:pt>
                <c:pt idx="72">
                  <c:v>0.87</c:v>
                </c:pt>
                <c:pt idx="73">
                  <c:v>0.78</c:v>
                </c:pt>
                <c:pt idx="74">
                  <c:v>0.77</c:v>
                </c:pt>
                <c:pt idx="75">
                  <c:v>0.68</c:v>
                </c:pt>
                <c:pt idx="76">
                  <c:v>0.44</c:v>
                </c:pt>
                <c:pt idx="77">
                  <c:v>0.73</c:v>
                </c:pt>
                <c:pt idx="78">
                  <c:v>0.63</c:v>
                </c:pt>
                <c:pt idx="79">
                  <c:v>1.03</c:v>
                </c:pt>
                <c:pt idx="80">
                  <c:v>2.2400000000000002</c:v>
                </c:pt>
                <c:pt idx="81">
                  <c:v>0.7</c:v>
                </c:pt>
                <c:pt idx="82">
                  <c:v>0.78</c:v>
                </c:pt>
                <c:pt idx="83">
                  <c:v>1.76</c:v>
                </c:pt>
                <c:pt idx="84">
                  <c:v>0.67</c:v>
                </c:pt>
                <c:pt idx="85">
                  <c:v>1.1499999999999999</c:v>
                </c:pt>
                <c:pt idx="86">
                  <c:v>0.73</c:v>
                </c:pt>
                <c:pt idx="87">
                  <c:v>0.68</c:v>
                </c:pt>
                <c:pt idx="88">
                  <c:v>0.6</c:v>
                </c:pt>
                <c:pt idx="89">
                  <c:v>0.68</c:v>
                </c:pt>
                <c:pt idx="90">
                  <c:v>1.24</c:v>
                </c:pt>
                <c:pt idx="91">
                  <c:v>1.55</c:v>
                </c:pt>
                <c:pt idx="92">
                  <c:v>0.66</c:v>
                </c:pt>
                <c:pt idx="93">
                  <c:v>0.86</c:v>
                </c:pt>
                <c:pt idx="94">
                  <c:v>1.45</c:v>
                </c:pt>
                <c:pt idx="95">
                  <c:v>0.56999999999999995</c:v>
                </c:pt>
                <c:pt idx="96">
                  <c:v>0.57999999999999996</c:v>
                </c:pt>
                <c:pt idx="97">
                  <c:v>0.73</c:v>
                </c:pt>
                <c:pt idx="98">
                  <c:v>0.62</c:v>
                </c:pt>
                <c:pt idx="99">
                  <c:v>0.67</c:v>
                </c:pt>
                <c:pt idx="100">
                  <c:v>1.01</c:v>
                </c:pt>
              </c:numCache>
            </c:numRef>
          </c:yVal>
          <c:smooth val="0"/>
        </c:ser>
        <c:ser>
          <c:idx val="18"/>
          <c:order val="18"/>
          <c:tx>
            <c:strRef>
              <c:f>K1M!$B$20:$C$20</c:f>
              <c:strCache>
                <c:ptCount val="1"/>
                <c:pt idx="0">
                  <c:v>Demi Billaut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K1M!$D$20:$DO$20</c:f>
              <c:numCache>
                <c:formatCode>0.00</c:formatCode>
                <c:ptCount val="116"/>
                <c:pt idx="0">
                  <c:v>0.74</c:v>
                </c:pt>
                <c:pt idx="1">
                  <c:v>0.59</c:v>
                </c:pt>
                <c:pt idx="2">
                  <c:v>0.77</c:v>
                </c:pt>
                <c:pt idx="3">
                  <c:v>0.49</c:v>
                </c:pt>
                <c:pt idx="4">
                  <c:v>1.02</c:v>
                </c:pt>
                <c:pt idx="5">
                  <c:v>0.8</c:v>
                </c:pt>
                <c:pt idx="6">
                  <c:v>0.72</c:v>
                </c:pt>
                <c:pt idx="7">
                  <c:v>0.55000000000000004</c:v>
                </c:pt>
                <c:pt idx="8">
                  <c:v>0.78</c:v>
                </c:pt>
                <c:pt idx="9">
                  <c:v>0.43</c:v>
                </c:pt>
                <c:pt idx="10">
                  <c:v>0.48</c:v>
                </c:pt>
                <c:pt idx="11">
                  <c:v>0.42</c:v>
                </c:pt>
                <c:pt idx="12">
                  <c:v>0.48</c:v>
                </c:pt>
                <c:pt idx="13">
                  <c:v>0.64</c:v>
                </c:pt>
                <c:pt idx="14">
                  <c:v>0.91</c:v>
                </c:pt>
                <c:pt idx="15">
                  <c:v>0.93</c:v>
                </c:pt>
                <c:pt idx="16">
                  <c:v>0.51</c:v>
                </c:pt>
                <c:pt idx="17">
                  <c:v>0.66</c:v>
                </c:pt>
                <c:pt idx="18">
                  <c:v>0.95</c:v>
                </c:pt>
                <c:pt idx="19">
                  <c:v>1.49</c:v>
                </c:pt>
                <c:pt idx="20">
                  <c:v>0.52</c:v>
                </c:pt>
                <c:pt idx="21">
                  <c:v>0.73</c:v>
                </c:pt>
                <c:pt idx="22">
                  <c:v>0.83</c:v>
                </c:pt>
                <c:pt idx="23">
                  <c:v>1.04</c:v>
                </c:pt>
                <c:pt idx="24">
                  <c:v>0.6</c:v>
                </c:pt>
                <c:pt idx="25">
                  <c:v>0.77</c:v>
                </c:pt>
                <c:pt idx="26">
                  <c:v>0.45</c:v>
                </c:pt>
                <c:pt idx="27">
                  <c:v>0.85</c:v>
                </c:pt>
                <c:pt idx="28">
                  <c:v>0.45</c:v>
                </c:pt>
                <c:pt idx="29">
                  <c:v>0.62</c:v>
                </c:pt>
                <c:pt idx="30">
                  <c:v>1.26</c:v>
                </c:pt>
                <c:pt idx="31">
                  <c:v>0.39</c:v>
                </c:pt>
                <c:pt idx="32">
                  <c:v>0.94</c:v>
                </c:pt>
                <c:pt idx="33">
                  <c:v>0.98</c:v>
                </c:pt>
                <c:pt idx="34">
                  <c:v>0.51</c:v>
                </c:pt>
                <c:pt idx="35">
                  <c:v>0.49</c:v>
                </c:pt>
                <c:pt idx="36">
                  <c:v>0.78</c:v>
                </c:pt>
                <c:pt idx="37">
                  <c:v>0.28000000000000003</c:v>
                </c:pt>
                <c:pt idx="38">
                  <c:v>2.65</c:v>
                </c:pt>
                <c:pt idx="39">
                  <c:v>0.66</c:v>
                </c:pt>
                <c:pt idx="40">
                  <c:v>0.77</c:v>
                </c:pt>
                <c:pt idx="41">
                  <c:v>1.62</c:v>
                </c:pt>
                <c:pt idx="42">
                  <c:v>0.51</c:v>
                </c:pt>
                <c:pt idx="43">
                  <c:v>0.56999999999999995</c:v>
                </c:pt>
                <c:pt idx="44">
                  <c:v>1.08</c:v>
                </c:pt>
                <c:pt idx="45">
                  <c:v>0.36</c:v>
                </c:pt>
                <c:pt idx="46">
                  <c:v>1.47</c:v>
                </c:pt>
                <c:pt idx="47">
                  <c:v>0.62</c:v>
                </c:pt>
                <c:pt idx="48">
                  <c:v>0.78</c:v>
                </c:pt>
                <c:pt idx="49">
                  <c:v>1.1000000000000001</c:v>
                </c:pt>
                <c:pt idx="50">
                  <c:v>0.93</c:v>
                </c:pt>
                <c:pt idx="51">
                  <c:v>1.1599999999999999</c:v>
                </c:pt>
                <c:pt idx="52">
                  <c:v>0.66</c:v>
                </c:pt>
                <c:pt idx="53">
                  <c:v>0.56000000000000005</c:v>
                </c:pt>
                <c:pt idx="54">
                  <c:v>0.84</c:v>
                </c:pt>
                <c:pt idx="55">
                  <c:v>1.27</c:v>
                </c:pt>
                <c:pt idx="56">
                  <c:v>0.59</c:v>
                </c:pt>
                <c:pt idx="57">
                  <c:v>0.68</c:v>
                </c:pt>
                <c:pt idx="58">
                  <c:v>1.21</c:v>
                </c:pt>
                <c:pt idx="59">
                  <c:v>1.06</c:v>
                </c:pt>
                <c:pt idx="60">
                  <c:v>0.59</c:v>
                </c:pt>
                <c:pt idx="61">
                  <c:v>1.31</c:v>
                </c:pt>
                <c:pt idx="62">
                  <c:v>0.75</c:v>
                </c:pt>
                <c:pt idx="63">
                  <c:v>1.82</c:v>
                </c:pt>
                <c:pt idx="64">
                  <c:v>2.4500000000000002</c:v>
                </c:pt>
                <c:pt idx="65">
                  <c:v>0.61</c:v>
                </c:pt>
                <c:pt idx="66">
                  <c:v>0.72</c:v>
                </c:pt>
                <c:pt idx="67">
                  <c:v>1.1499999999999999</c:v>
                </c:pt>
                <c:pt idx="68">
                  <c:v>0.72</c:v>
                </c:pt>
                <c:pt idx="69">
                  <c:v>1.35</c:v>
                </c:pt>
                <c:pt idx="70">
                  <c:v>0.57999999999999996</c:v>
                </c:pt>
                <c:pt idx="71">
                  <c:v>1.52</c:v>
                </c:pt>
                <c:pt idx="72">
                  <c:v>0.95</c:v>
                </c:pt>
                <c:pt idx="73">
                  <c:v>1.04</c:v>
                </c:pt>
                <c:pt idx="74">
                  <c:v>0.77</c:v>
                </c:pt>
                <c:pt idx="75">
                  <c:v>0.55000000000000004</c:v>
                </c:pt>
                <c:pt idx="76">
                  <c:v>0.55000000000000004</c:v>
                </c:pt>
                <c:pt idx="77">
                  <c:v>0.83</c:v>
                </c:pt>
                <c:pt idx="78">
                  <c:v>0.93</c:v>
                </c:pt>
                <c:pt idx="79">
                  <c:v>1.02</c:v>
                </c:pt>
                <c:pt idx="80">
                  <c:v>0.91</c:v>
                </c:pt>
                <c:pt idx="81">
                  <c:v>0.85</c:v>
                </c:pt>
                <c:pt idx="82">
                  <c:v>0.72</c:v>
                </c:pt>
                <c:pt idx="83">
                  <c:v>1</c:v>
                </c:pt>
                <c:pt idx="84">
                  <c:v>0.92</c:v>
                </c:pt>
                <c:pt idx="85">
                  <c:v>0.69</c:v>
                </c:pt>
                <c:pt idx="86">
                  <c:v>1.03</c:v>
                </c:pt>
                <c:pt idx="87">
                  <c:v>1.27</c:v>
                </c:pt>
                <c:pt idx="88">
                  <c:v>0.47</c:v>
                </c:pt>
                <c:pt idx="89">
                  <c:v>0.81</c:v>
                </c:pt>
                <c:pt idx="90">
                  <c:v>2.67</c:v>
                </c:pt>
                <c:pt idx="91">
                  <c:v>0.55000000000000004</c:v>
                </c:pt>
                <c:pt idx="92">
                  <c:v>1.56</c:v>
                </c:pt>
                <c:pt idx="93">
                  <c:v>2.34</c:v>
                </c:pt>
                <c:pt idx="94">
                  <c:v>0.8</c:v>
                </c:pt>
                <c:pt idx="95">
                  <c:v>1.07</c:v>
                </c:pt>
                <c:pt idx="96">
                  <c:v>0.66</c:v>
                </c:pt>
                <c:pt idx="97">
                  <c:v>0.88</c:v>
                </c:pt>
                <c:pt idx="98">
                  <c:v>1.23</c:v>
                </c:pt>
                <c:pt idx="99">
                  <c:v>0.79</c:v>
                </c:pt>
                <c:pt idx="100">
                  <c:v>0.87</c:v>
                </c:pt>
                <c:pt idx="101">
                  <c:v>0.75</c:v>
                </c:pt>
                <c:pt idx="102">
                  <c:v>0.56000000000000005</c:v>
                </c:pt>
                <c:pt idx="103">
                  <c:v>0.74</c:v>
                </c:pt>
                <c:pt idx="104">
                  <c:v>0.48</c:v>
                </c:pt>
                <c:pt idx="105">
                  <c:v>0.6</c:v>
                </c:pt>
                <c:pt idx="106">
                  <c:v>0.5</c:v>
                </c:pt>
                <c:pt idx="107">
                  <c:v>0.56999999999999995</c:v>
                </c:pt>
              </c:numCache>
            </c:numRef>
          </c:yVal>
          <c:smooth val="0"/>
        </c:ser>
        <c:ser>
          <c:idx val="19"/>
          <c:order val="19"/>
          <c:tx>
            <c:strRef>
              <c:f>K1M!$B$21:$C$21</c:f>
              <c:strCache>
                <c:ptCount val="1"/>
                <c:pt idx="0">
                  <c:v>Demi Bourliaud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CC00"/>
              </a:solidFill>
              <a:ln>
                <a:solidFill>
                  <a:srgbClr val="FFCC00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K1M!$D$21:$DO$21</c:f>
              <c:numCache>
                <c:formatCode>0.00</c:formatCode>
                <c:ptCount val="116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0.36</c:v>
                </c:pt>
                <c:pt idx="5">
                  <c:v>0.84</c:v>
                </c:pt>
                <c:pt idx="6">
                  <c:v>0.98</c:v>
                </c:pt>
                <c:pt idx="7">
                  <c:v>0.62</c:v>
                </c:pt>
                <c:pt idx="8">
                  <c:v>0.54</c:v>
                </c:pt>
                <c:pt idx="9">
                  <c:v>1.24</c:v>
                </c:pt>
                <c:pt idx="10">
                  <c:v>0.74</c:v>
                </c:pt>
                <c:pt idx="11">
                  <c:v>0.51</c:v>
                </c:pt>
                <c:pt idx="12">
                  <c:v>0.93</c:v>
                </c:pt>
                <c:pt idx="13">
                  <c:v>0.49</c:v>
                </c:pt>
                <c:pt idx="14">
                  <c:v>0.78</c:v>
                </c:pt>
                <c:pt idx="15">
                  <c:v>0.83</c:v>
                </c:pt>
                <c:pt idx="16">
                  <c:v>2.63</c:v>
                </c:pt>
                <c:pt idx="17">
                  <c:v>0.53</c:v>
                </c:pt>
                <c:pt idx="18">
                  <c:v>1.0900000000000001</c:v>
                </c:pt>
                <c:pt idx="19">
                  <c:v>0.41</c:v>
                </c:pt>
                <c:pt idx="20">
                  <c:v>0.54</c:v>
                </c:pt>
                <c:pt idx="21">
                  <c:v>0.87</c:v>
                </c:pt>
                <c:pt idx="22">
                  <c:v>1.31</c:v>
                </c:pt>
                <c:pt idx="23">
                  <c:v>0.57999999999999996</c:v>
                </c:pt>
                <c:pt idx="24">
                  <c:v>0.64</c:v>
                </c:pt>
                <c:pt idx="25">
                  <c:v>0.76</c:v>
                </c:pt>
                <c:pt idx="26">
                  <c:v>0.54</c:v>
                </c:pt>
                <c:pt idx="27">
                  <c:v>0.93</c:v>
                </c:pt>
                <c:pt idx="28">
                  <c:v>1.26</c:v>
                </c:pt>
                <c:pt idx="29">
                  <c:v>1.23</c:v>
                </c:pt>
                <c:pt idx="30">
                  <c:v>0.28999999999999998</c:v>
                </c:pt>
                <c:pt idx="31">
                  <c:v>1.06</c:v>
                </c:pt>
                <c:pt idx="32">
                  <c:v>0.89</c:v>
                </c:pt>
                <c:pt idx="33">
                  <c:v>2.02</c:v>
                </c:pt>
                <c:pt idx="34">
                  <c:v>0.53</c:v>
                </c:pt>
                <c:pt idx="35">
                  <c:v>0.86</c:v>
                </c:pt>
                <c:pt idx="36">
                  <c:v>0.68</c:v>
                </c:pt>
                <c:pt idx="37">
                  <c:v>0.54</c:v>
                </c:pt>
                <c:pt idx="38">
                  <c:v>0.68</c:v>
                </c:pt>
                <c:pt idx="39">
                  <c:v>0.59</c:v>
                </c:pt>
                <c:pt idx="40">
                  <c:v>0.55000000000000004</c:v>
                </c:pt>
                <c:pt idx="41">
                  <c:v>0.97</c:v>
                </c:pt>
                <c:pt idx="42">
                  <c:v>1.72</c:v>
                </c:pt>
                <c:pt idx="43">
                  <c:v>0.73</c:v>
                </c:pt>
                <c:pt idx="44">
                  <c:v>1.06</c:v>
                </c:pt>
                <c:pt idx="45">
                  <c:v>0.92</c:v>
                </c:pt>
                <c:pt idx="46">
                  <c:v>1.33</c:v>
                </c:pt>
                <c:pt idx="47">
                  <c:v>0.69</c:v>
                </c:pt>
                <c:pt idx="48">
                  <c:v>0.99</c:v>
                </c:pt>
                <c:pt idx="49">
                  <c:v>0.56999999999999995</c:v>
                </c:pt>
                <c:pt idx="50">
                  <c:v>0.6</c:v>
                </c:pt>
                <c:pt idx="51">
                  <c:v>1.52</c:v>
                </c:pt>
                <c:pt idx="52">
                  <c:v>0.43</c:v>
                </c:pt>
                <c:pt idx="53">
                  <c:v>0.62</c:v>
                </c:pt>
                <c:pt idx="54">
                  <c:v>1.21</c:v>
                </c:pt>
                <c:pt idx="55">
                  <c:v>1.1100000000000001</c:v>
                </c:pt>
                <c:pt idx="56">
                  <c:v>1.71</c:v>
                </c:pt>
                <c:pt idx="57">
                  <c:v>0.9</c:v>
                </c:pt>
                <c:pt idx="58">
                  <c:v>0.57799999999999996</c:v>
                </c:pt>
                <c:pt idx="59">
                  <c:v>1.25</c:v>
                </c:pt>
                <c:pt idx="60">
                  <c:v>0.38</c:v>
                </c:pt>
                <c:pt idx="61">
                  <c:v>1.29</c:v>
                </c:pt>
                <c:pt idx="62">
                  <c:v>0.79</c:v>
                </c:pt>
                <c:pt idx="63">
                  <c:v>0.32</c:v>
                </c:pt>
                <c:pt idx="64">
                  <c:v>2.27</c:v>
                </c:pt>
                <c:pt idx="65">
                  <c:v>0.33</c:v>
                </c:pt>
                <c:pt idx="66">
                  <c:v>0.92</c:v>
                </c:pt>
                <c:pt idx="67">
                  <c:v>1.44</c:v>
                </c:pt>
                <c:pt idx="68">
                  <c:v>0.75</c:v>
                </c:pt>
                <c:pt idx="69">
                  <c:v>1.06</c:v>
                </c:pt>
                <c:pt idx="70">
                  <c:v>0.65</c:v>
                </c:pt>
                <c:pt idx="71">
                  <c:v>0.77</c:v>
                </c:pt>
                <c:pt idx="72">
                  <c:v>0.68</c:v>
                </c:pt>
                <c:pt idx="73">
                  <c:v>0.51</c:v>
                </c:pt>
                <c:pt idx="74">
                  <c:v>1.35</c:v>
                </c:pt>
                <c:pt idx="75">
                  <c:v>0.96</c:v>
                </c:pt>
                <c:pt idx="76">
                  <c:v>1.0900000000000001</c:v>
                </c:pt>
                <c:pt idx="77">
                  <c:v>0.85</c:v>
                </c:pt>
                <c:pt idx="78">
                  <c:v>0.85</c:v>
                </c:pt>
                <c:pt idx="79">
                  <c:v>2.1</c:v>
                </c:pt>
                <c:pt idx="80">
                  <c:v>0.85</c:v>
                </c:pt>
                <c:pt idx="81">
                  <c:v>2.89</c:v>
                </c:pt>
                <c:pt idx="82">
                  <c:v>0.69</c:v>
                </c:pt>
                <c:pt idx="83">
                  <c:v>0.85</c:v>
                </c:pt>
                <c:pt idx="84">
                  <c:v>2.13</c:v>
                </c:pt>
                <c:pt idx="85">
                  <c:v>0.51</c:v>
                </c:pt>
                <c:pt idx="86">
                  <c:v>1.04</c:v>
                </c:pt>
                <c:pt idx="87">
                  <c:v>1.78</c:v>
                </c:pt>
                <c:pt idx="88">
                  <c:v>0.49</c:v>
                </c:pt>
                <c:pt idx="89">
                  <c:v>1.35</c:v>
                </c:pt>
                <c:pt idx="90">
                  <c:v>0.75</c:v>
                </c:pt>
                <c:pt idx="91">
                  <c:v>0.73</c:v>
                </c:pt>
                <c:pt idx="92">
                  <c:v>0.54</c:v>
                </c:pt>
                <c:pt idx="93">
                  <c:v>0.65</c:v>
                </c:pt>
                <c:pt idx="94">
                  <c:v>0.67</c:v>
                </c:pt>
                <c:pt idx="95">
                  <c:v>0.61</c:v>
                </c:pt>
                <c:pt idx="96">
                  <c:v>1.32</c:v>
                </c:pt>
                <c:pt idx="97">
                  <c:v>0.72</c:v>
                </c:pt>
                <c:pt idx="98">
                  <c:v>0.45</c:v>
                </c:pt>
                <c:pt idx="99">
                  <c:v>0.67</c:v>
                </c:pt>
                <c:pt idx="100">
                  <c:v>0.66</c:v>
                </c:pt>
                <c:pt idx="101">
                  <c:v>0.74</c:v>
                </c:pt>
                <c:pt idx="102">
                  <c:v>0.41</c:v>
                </c:pt>
              </c:numCache>
            </c:numRef>
          </c:yVal>
          <c:smooth val="0"/>
        </c:ser>
        <c:ser>
          <c:idx val="20"/>
          <c:order val="20"/>
          <c:tx>
            <c:strRef>
              <c:f>K1M!$B$22:$C$22</c:f>
              <c:strCache>
                <c:ptCount val="1"/>
                <c:pt idx="0">
                  <c:v>Demi Heyl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K1M!$D$22:$DO$22</c:f>
              <c:numCache>
                <c:formatCode>0.00</c:formatCode>
                <c:ptCount val="116"/>
                <c:pt idx="0">
                  <c:v>0.42</c:v>
                </c:pt>
                <c:pt idx="1">
                  <c:v>0.38</c:v>
                </c:pt>
                <c:pt idx="2">
                  <c:v>0.39</c:v>
                </c:pt>
                <c:pt idx="3">
                  <c:v>0.34</c:v>
                </c:pt>
                <c:pt idx="4">
                  <c:v>0.47</c:v>
                </c:pt>
                <c:pt idx="5">
                  <c:v>0.52</c:v>
                </c:pt>
                <c:pt idx="6">
                  <c:v>0.87</c:v>
                </c:pt>
                <c:pt idx="7">
                  <c:v>0.53</c:v>
                </c:pt>
                <c:pt idx="8">
                  <c:v>1.08</c:v>
                </c:pt>
                <c:pt idx="9">
                  <c:v>0.98</c:v>
                </c:pt>
                <c:pt idx="10">
                  <c:v>0.37</c:v>
                </c:pt>
                <c:pt idx="11">
                  <c:v>1.18</c:v>
                </c:pt>
                <c:pt idx="12">
                  <c:v>0.9</c:v>
                </c:pt>
                <c:pt idx="13">
                  <c:v>1.01</c:v>
                </c:pt>
                <c:pt idx="14">
                  <c:v>1.34</c:v>
                </c:pt>
                <c:pt idx="15">
                  <c:v>0.51</c:v>
                </c:pt>
                <c:pt idx="16">
                  <c:v>0.49</c:v>
                </c:pt>
                <c:pt idx="17">
                  <c:v>1</c:v>
                </c:pt>
                <c:pt idx="18">
                  <c:v>1.35</c:v>
                </c:pt>
                <c:pt idx="19">
                  <c:v>1.54</c:v>
                </c:pt>
                <c:pt idx="20">
                  <c:v>0.51</c:v>
                </c:pt>
                <c:pt idx="21">
                  <c:v>0.85</c:v>
                </c:pt>
                <c:pt idx="22">
                  <c:v>0.5</c:v>
                </c:pt>
                <c:pt idx="23">
                  <c:v>0.67</c:v>
                </c:pt>
                <c:pt idx="24">
                  <c:v>0.38</c:v>
                </c:pt>
                <c:pt idx="25">
                  <c:v>0.71</c:v>
                </c:pt>
                <c:pt idx="26">
                  <c:v>0.83</c:v>
                </c:pt>
                <c:pt idx="27">
                  <c:v>0.49</c:v>
                </c:pt>
                <c:pt idx="28">
                  <c:v>1.1399999999999999</c:v>
                </c:pt>
                <c:pt idx="29">
                  <c:v>1.17</c:v>
                </c:pt>
                <c:pt idx="30">
                  <c:v>0.9</c:v>
                </c:pt>
                <c:pt idx="31">
                  <c:v>2.14</c:v>
                </c:pt>
                <c:pt idx="32">
                  <c:v>0.9</c:v>
                </c:pt>
                <c:pt idx="33">
                  <c:v>0.65</c:v>
                </c:pt>
                <c:pt idx="34">
                  <c:v>1.35</c:v>
                </c:pt>
                <c:pt idx="35">
                  <c:v>0.72</c:v>
                </c:pt>
                <c:pt idx="36">
                  <c:v>1.38</c:v>
                </c:pt>
                <c:pt idx="37">
                  <c:v>0.78</c:v>
                </c:pt>
                <c:pt idx="38">
                  <c:v>1.1499999999999999</c:v>
                </c:pt>
                <c:pt idx="39">
                  <c:v>0.71</c:v>
                </c:pt>
                <c:pt idx="40">
                  <c:v>1.1299999999999999</c:v>
                </c:pt>
                <c:pt idx="41">
                  <c:v>0.88</c:v>
                </c:pt>
                <c:pt idx="42">
                  <c:v>0.63</c:v>
                </c:pt>
                <c:pt idx="43">
                  <c:v>1.99</c:v>
                </c:pt>
                <c:pt idx="44">
                  <c:v>0.79</c:v>
                </c:pt>
                <c:pt idx="45">
                  <c:v>1.26</c:v>
                </c:pt>
                <c:pt idx="46">
                  <c:v>0.83</c:v>
                </c:pt>
                <c:pt idx="47">
                  <c:v>0.63</c:v>
                </c:pt>
                <c:pt idx="48">
                  <c:v>0.42</c:v>
                </c:pt>
                <c:pt idx="49">
                  <c:v>0.44</c:v>
                </c:pt>
                <c:pt idx="50">
                  <c:v>1.18</c:v>
                </c:pt>
                <c:pt idx="51">
                  <c:v>0.48</c:v>
                </c:pt>
                <c:pt idx="52">
                  <c:v>0.87</c:v>
                </c:pt>
                <c:pt idx="53">
                  <c:v>1.25</c:v>
                </c:pt>
                <c:pt idx="54">
                  <c:v>0.7</c:v>
                </c:pt>
                <c:pt idx="55">
                  <c:v>0.45</c:v>
                </c:pt>
                <c:pt idx="56">
                  <c:v>0.4</c:v>
                </c:pt>
                <c:pt idx="57">
                  <c:v>0.5</c:v>
                </c:pt>
                <c:pt idx="58">
                  <c:v>1.06</c:v>
                </c:pt>
                <c:pt idx="59">
                  <c:v>0.97</c:v>
                </c:pt>
                <c:pt idx="60">
                  <c:v>0.82</c:v>
                </c:pt>
                <c:pt idx="61">
                  <c:v>1.17</c:v>
                </c:pt>
                <c:pt idx="62">
                  <c:v>1.36</c:v>
                </c:pt>
                <c:pt idx="63">
                  <c:v>0.94</c:v>
                </c:pt>
                <c:pt idx="64">
                  <c:v>0.56000000000000005</c:v>
                </c:pt>
                <c:pt idx="65">
                  <c:v>0.85</c:v>
                </c:pt>
                <c:pt idx="66">
                  <c:v>0.7</c:v>
                </c:pt>
                <c:pt idx="67">
                  <c:v>0.75</c:v>
                </c:pt>
                <c:pt idx="68">
                  <c:v>1.84</c:v>
                </c:pt>
                <c:pt idx="69">
                  <c:v>0.98</c:v>
                </c:pt>
                <c:pt idx="70">
                  <c:v>1.05</c:v>
                </c:pt>
                <c:pt idx="71">
                  <c:v>0.46</c:v>
                </c:pt>
                <c:pt idx="72">
                  <c:v>0.56999999999999995</c:v>
                </c:pt>
                <c:pt idx="73">
                  <c:v>0.87</c:v>
                </c:pt>
                <c:pt idx="74">
                  <c:v>0.92</c:v>
                </c:pt>
                <c:pt idx="75">
                  <c:v>0.66</c:v>
                </c:pt>
                <c:pt idx="76">
                  <c:v>0.38</c:v>
                </c:pt>
                <c:pt idx="77">
                  <c:v>0.45</c:v>
                </c:pt>
                <c:pt idx="78">
                  <c:v>0.4</c:v>
                </c:pt>
                <c:pt idx="79">
                  <c:v>1.1200000000000001</c:v>
                </c:pt>
                <c:pt idx="80">
                  <c:v>0.74</c:v>
                </c:pt>
                <c:pt idx="81">
                  <c:v>0.8</c:v>
                </c:pt>
                <c:pt idx="82">
                  <c:v>1.1299999999999999</c:v>
                </c:pt>
                <c:pt idx="83">
                  <c:v>0.91</c:v>
                </c:pt>
                <c:pt idx="84">
                  <c:v>0.85</c:v>
                </c:pt>
                <c:pt idx="85">
                  <c:v>0.8</c:v>
                </c:pt>
                <c:pt idx="86">
                  <c:v>1.31</c:v>
                </c:pt>
                <c:pt idx="87">
                  <c:v>1.03</c:v>
                </c:pt>
                <c:pt idx="88">
                  <c:v>0.66</c:v>
                </c:pt>
                <c:pt idx="89">
                  <c:v>0.64</c:v>
                </c:pt>
                <c:pt idx="90">
                  <c:v>1.95</c:v>
                </c:pt>
                <c:pt idx="91">
                  <c:v>0.78</c:v>
                </c:pt>
                <c:pt idx="92">
                  <c:v>1.1599999999999999</c:v>
                </c:pt>
                <c:pt idx="93">
                  <c:v>1.54</c:v>
                </c:pt>
                <c:pt idx="94">
                  <c:v>0.95</c:v>
                </c:pt>
                <c:pt idx="95">
                  <c:v>0.99</c:v>
                </c:pt>
                <c:pt idx="96">
                  <c:v>0.77</c:v>
                </c:pt>
                <c:pt idx="97">
                  <c:v>0.56000000000000005</c:v>
                </c:pt>
                <c:pt idx="98">
                  <c:v>0.4</c:v>
                </c:pt>
                <c:pt idx="99">
                  <c:v>0.41</c:v>
                </c:pt>
                <c:pt idx="100">
                  <c:v>0.77</c:v>
                </c:pt>
                <c:pt idx="101">
                  <c:v>0.76</c:v>
                </c:pt>
                <c:pt idx="102">
                  <c:v>0.96</c:v>
                </c:pt>
                <c:pt idx="103">
                  <c:v>0.6</c:v>
                </c:pt>
                <c:pt idx="104">
                  <c:v>0.67</c:v>
                </c:pt>
                <c:pt idx="105">
                  <c:v>0.63</c:v>
                </c:pt>
                <c:pt idx="106">
                  <c:v>0.54</c:v>
                </c:pt>
                <c:pt idx="107">
                  <c:v>0.51</c:v>
                </c:pt>
                <c:pt idx="108">
                  <c:v>0.85</c:v>
                </c:pt>
                <c:pt idx="109">
                  <c:v>0.83</c:v>
                </c:pt>
              </c:numCache>
            </c:numRef>
          </c:yVal>
          <c:smooth val="0"/>
        </c:ser>
        <c:ser>
          <c:idx val="21"/>
          <c:order val="21"/>
          <c:tx>
            <c:strRef>
              <c:f>K1M!$B$23:$C$23</c:f>
              <c:strCache>
                <c:ptCount val="1"/>
                <c:pt idx="0">
                  <c:v>Demi Walsh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FF6600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K1M!$D$23:$DO$23</c:f>
              <c:numCache>
                <c:formatCode>0.00</c:formatCode>
                <c:ptCount val="116"/>
                <c:pt idx="0">
                  <c:v>0.62</c:v>
                </c:pt>
                <c:pt idx="1">
                  <c:v>0.92</c:v>
                </c:pt>
                <c:pt idx="2">
                  <c:v>0.82</c:v>
                </c:pt>
                <c:pt idx="3">
                  <c:v>0.66</c:v>
                </c:pt>
                <c:pt idx="4">
                  <c:v>0.6</c:v>
                </c:pt>
                <c:pt idx="5">
                  <c:v>0.53</c:v>
                </c:pt>
                <c:pt idx="6">
                  <c:v>0.83</c:v>
                </c:pt>
                <c:pt idx="7">
                  <c:v>0.83</c:v>
                </c:pt>
                <c:pt idx="8">
                  <c:v>0.56999999999999995</c:v>
                </c:pt>
                <c:pt idx="9">
                  <c:v>0.51</c:v>
                </c:pt>
                <c:pt idx="10">
                  <c:v>0.56999999999999995</c:v>
                </c:pt>
                <c:pt idx="11">
                  <c:v>0.97</c:v>
                </c:pt>
                <c:pt idx="12">
                  <c:v>0.41</c:v>
                </c:pt>
                <c:pt idx="13">
                  <c:v>0.52</c:v>
                </c:pt>
                <c:pt idx="14">
                  <c:v>0.55000000000000004</c:v>
                </c:pt>
                <c:pt idx="15">
                  <c:v>0.64</c:v>
                </c:pt>
                <c:pt idx="16">
                  <c:v>0.67</c:v>
                </c:pt>
                <c:pt idx="17">
                  <c:v>0.53</c:v>
                </c:pt>
                <c:pt idx="18">
                  <c:v>1.2</c:v>
                </c:pt>
                <c:pt idx="19">
                  <c:v>1.63</c:v>
                </c:pt>
                <c:pt idx="20">
                  <c:v>0.6</c:v>
                </c:pt>
                <c:pt idx="21">
                  <c:v>1.04</c:v>
                </c:pt>
                <c:pt idx="22">
                  <c:v>1.43</c:v>
                </c:pt>
                <c:pt idx="23">
                  <c:v>0.63</c:v>
                </c:pt>
                <c:pt idx="24">
                  <c:v>1.24</c:v>
                </c:pt>
                <c:pt idx="25">
                  <c:v>0.44</c:v>
                </c:pt>
                <c:pt idx="26">
                  <c:v>1.01</c:v>
                </c:pt>
                <c:pt idx="27">
                  <c:v>0.82</c:v>
                </c:pt>
                <c:pt idx="28">
                  <c:v>0.47</c:v>
                </c:pt>
                <c:pt idx="29">
                  <c:v>0.56999999999999995</c:v>
                </c:pt>
                <c:pt idx="30">
                  <c:v>0.78</c:v>
                </c:pt>
                <c:pt idx="31">
                  <c:v>0.97</c:v>
                </c:pt>
                <c:pt idx="32">
                  <c:v>0.8</c:v>
                </c:pt>
                <c:pt idx="33">
                  <c:v>0.65</c:v>
                </c:pt>
                <c:pt idx="34">
                  <c:v>1.24</c:v>
                </c:pt>
                <c:pt idx="35">
                  <c:v>0.94</c:v>
                </c:pt>
                <c:pt idx="36">
                  <c:v>2.13</c:v>
                </c:pt>
                <c:pt idx="37">
                  <c:v>0.57999999999999996</c:v>
                </c:pt>
                <c:pt idx="38">
                  <c:v>0.79</c:v>
                </c:pt>
                <c:pt idx="39">
                  <c:v>1.22</c:v>
                </c:pt>
                <c:pt idx="40">
                  <c:v>0.49</c:v>
                </c:pt>
                <c:pt idx="41">
                  <c:v>0.83</c:v>
                </c:pt>
                <c:pt idx="42">
                  <c:v>1.1399999999999999</c:v>
                </c:pt>
                <c:pt idx="43">
                  <c:v>0.53</c:v>
                </c:pt>
                <c:pt idx="44">
                  <c:v>0.47</c:v>
                </c:pt>
                <c:pt idx="45">
                  <c:v>1.37</c:v>
                </c:pt>
                <c:pt idx="46">
                  <c:v>0.51</c:v>
                </c:pt>
                <c:pt idx="47">
                  <c:v>0.76</c:v>
                </c:pt>
                <c:pt idx="48">
                  <c:v>0.68</c:v>
                </c:pt>
                <c:pt idx="49">
                  <c:v>0.76</c:v>
                </c:pt>
                <c:pt idx="50">
                  <c:v>0.75</c:v>
                </c:pt>
                <c:pt idx="51">
                  <c:v>0.55000000000000004</c:v>
                </c:pt>
                <c:pt idx="52">
                  <c:v>0.61</c:v>
                </c:pt>
                <c:pt idx="53">
                  <c:v>1.1299999999999999</c:v>
                </c:pt>
                <c:pt idx="54">
                  <c:v>1.28</c:v>
                </c:pt>
                <c:pt idx="55">
                  <c:v>0.97</c:v>
                </c:pt>
                <c:pt idx="56">
                  <c:v>0.53</c:v>
                </c:pt>
                <c:pt idx="57">
                  <c:v>0.72</c:v>
                </c:pt>
                <c:pt idx="58">
                  <c:v>0.88</c:v>
                </c:pt>
                <c:pt idx="59">
                  <c:v>0.69</c:v>
                </c:pt>
                <c:pt idx="60">
                  <c:v>0.84</c:v>
                </c:pt>
                <c:pt idx="61">
                  <c:v>0.69</c:v>
                </c:pt>
                <c:pt idx="62">
                  <c:v>0.77</c:v>
                </c:pt>
                <c:pt idx="63">
                  <c:v>0.86</c:v>
                </c:pt>
                <c:pt idx="64">
                  <c:v>1.1100000000000001</c:v>
                </c:pt>
                <c:pt idx="65">
                  <c:v>1.2</c:v>
                </c:pt>
                <c:pt idx="66">
                  <c:v>0.84</c:v>
                </c:pt>
                <c:pt idx="67">
                  <c:v>0.74</c:v>
                </c:pt>
                <c:pt idx="68">
                  <c:v>0.82</c:v>
                </c:pt>
                <c:pt idx="69">
                  <c:v>2.5499999999999998</c:v>
                </c:pt>
                <c:pt idx="70">
                  <c:v>1.19</c:v>
                </c:pt>
                <c:pt idx="71">
                  <c:v>1.61</c:v>
                </c:pt>
                <c:pt idx="72">
                  <c:v>0.89</c:v>
                </c:pt>
                <c:pt idx="73">
                  <c:v>0.82</c:v>
                </c:pt>
                <c:pt idx="74">
                  <c:v>0.68</c:v>
                </c:pt>
                <c:pt idx="75">
                  <c:v>0.61</c:v>
                </c:pt>
                <c:pt idx="76">
                  <c:v>0.79</c:v>
                </c:pt>
                <c:pt idx="77">
                  <c:v>0.56000000000000005</c:v>
                </c:pt>
                <c:pt idx="78">
                  <c:v>0.76</c:v>
                </c:pt>
                <c:pt idx="79">
                  <c:v>1.0900000000000001</c:v>
                </c:pt>
                <c:pt idx="80">
                  <c:v>0.95</c:v>
                </c:pt>
              </c:numCache>
            </c:numRef>
          </c:yVal>
          <c:smooth val="0"/>
        </c:ser>
        <c:ser>
          <c:idx val="22"/>
          <c:order val="22"/>
          <c:tx>
            <c:strRef>
              <c:f>K1M!$B$24:$C$24</c:f>
              <c:strCache>
                <c:ptCount val="1"/>
                <c:pt idx="0">
                  <c:v>Finale Billaut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5"/>
            <c:spPr>
              <a:noFill/>
              <a:ln>
                <a:solidFill>
                  <a:srgbClr val="666699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K1M!$D$24:$DO$24</c:f>
              <c:numCache>
                <c:formatCode>0.00</c:formatCode>
                <c:ptCount val="116"/>
                <c:pt idx="0">
                  <c:v>0.76</c:v>
                </c:pt>
                <c:pt idx="1">
                  <c:v>1.1200000000000001</c:v>
                </c:pt>
                <c:pt idx="2">
                  <c:v>0.88</c:v>
                </c:pt>
                <c:pt idx="3">
                  <c:v>0.72</c:v>
                </c:pt>
                <c:pt idx="4">
                  <c:v>0.59</c:v>
                </c:pt>
                <c:pt idx="5">
                  <c:v>0.68</c:v>
                </c:pt>
                <c:pt idx="6">
                  <c:v>1</c:v>
                </c:pt>
                <c:pt idx="7">
                  <c:v>0.77</c:v>
                </c:pt>
                <c:pt idx="8">
                  <c:v>0.65</c:v>
                </c:pt>
                <c:pt idx="9">
                  <c:v>0.88</c:v>
                </c:pt>
                <c:pt idx="10">
                  <c:v>0.54</c:v>
                </c:pt>
                <c:pt idx="11">
                  <c:v>0.88</c:v>
                </c:pt>
                <c:pt idx="12">
                  <c:v>0.62</c:v>
                </c:pt>
                <c:pt idx="13">
                  <c:v>0.47</c:v>
                </c:pt>
                <c:pt idx="14">
                  <c:v>0.86</c:v>
                </c:pt>
                <c:pt idx="15">
                  <c:v>1.1399999999999999</c:v>
                </c:pt>
                <c:pt idx="16">
                  <c:v>0.88</c:v>
                </c:pt>
                <c:pt idx="17">
                  <c:v>0.91</c:v>
                </c:pt>
                <c:pt idx="18">
                  <c:v>0.79</c:v>
                </c:pt>
                <c:pt idx="19">
                  <c:v>0.98</c:v>
                </c:pt>
                <c:pt idx="20">
                  <c:v>0.64</c:v>
                </c:pt>
                <c:pt idx="21">
                  <c:v>0.62</c:v>
                </c:pt>
                <c:pt idx="22">
                  <c:v>0.51</c:v>
                </c:pt>
                <c:pt idx="23">
                  <c:v>0.9</c:v>
                </c:pt>
                <c:pt idx="24">
                  <c:v>0.59</c:v>
                </c:pt>
                <c:pt idx="25">
                  <c:v>0.67</c:v>
                </c:pt>
                <c:pt idx="26">
                  <c:v>0.63</c:v>
                </c:pt>
                <c:pt idx="27">
                  <c:v>0.87</c:v>
                </c:pt>
                <c:pt idx="28">
                  <c:v>1.21</c:v>
                </c:pt>
                <c:pt idx="29">
                  <c:v>0.59</c:v>
                </c:pt>
                <c:pt idx="30">
                  <c:v>0.86</c:v>
                </c:pt>
                <c:pt idx="31">
                  <c:v>0.84</c:v>
                </c:pt>
                <c:pt idx="32">
                  <c:v>0.68</c:v>
                </c:pt>
                <c:pt idx="33">
                  <c:v>0.98</c:v>
                </c:pt>
                <c:pt idx="34">
                  <c:v>1.17</c:v>
                </c:pt>
                <c:pt idx="35">
                  <c:v>1.92</c:v>
                </c:pt>
                <c:pt idx="36">
                  <c:v>0.67</c:v>
                </c:pt>
                <c:pt idx="37">
                  <c:v>1.06</c:v>
                </c:pt>
                <c:pt idx="38">
                  <c:v>1.26</c:v>
                </c:pt>
                <c:pt idx="39">
                  <c:v>0.55000000000000004</c:v>
                </c:pt>
                <c:pt idx="40">
                  <c:v>0.67</c:v>
                </c:pt>
                <c:pt idx="41">
                  <c:v>2.62</c:v>
                </c:pt>
                <c:pt idx="42">
                  <c:v>0.55000000000000004</c:v>
                </c:pt>
                <c:pt idx="43">
                  <c:v>0.86</c:v>
                </c:pt>
                <c:pt idx="44">
                  <c:v>0.95</c:v>
                </c:pt>
                <c:pt idx="45">
                  <c:v>0.82</c:v>
                </c:pt>
                <c:pt idx="46">
                  <c:v>0.89</c:v>
                </c:pt>
                <c:pt idx="47">
                  <c:v>1.24</c:v>
                </c:pt>
                <c:pt idx="48">
                  <c:v>0.74</c:v>
                </c:pt>
                <c:pt idx="49">
                  <c:v>0.96</c:v>
                </c:pt>
                <c:pt idx="50">
                  <c:v>1.31</c:v>
                </c:pt>
                <c:pt idx="51">
                  <c:v>1.06</c:v>
                </c:pt>
                <c:pt idx="52">
                  <c:v>0.7</c:v>
                </c:pt>
                <c:pt idx="53">
                  <c:v>0.87</c:v>
                </c:pt>
                <c:pt idx="54">
                  <c:v>0.65</c:v>
                </c:pt>
                <c:pt idx="55">
                  <c:v>0.75</c:v>
                </c:pt>
                <c:pt idx="56">
                  <c:v>1.47</c:v>
                </c:pt>
                <c:pt idx="57">
                  <c:v>0.55000000000000004</c:v>
                </c:pt>
                <c:pt idx="58">
                  <c:v>1.72</c:v>
                </c:pt>
                <c:pt idx="59">
                  <c:v>1.28</c:v>
                </c:pt>
                <c:pt idx="60">
                  <c:v>1.49</c:v>
                </c:pt>
                <c:pt idx="61">
                  <c:v>1.01</c:v>
                </c:pt>
                <c:pt idx="62">
                  <c:v>1.96</c:v>
                </c:pt>
                <c:pt idx="63">
                  <c:v>0.76</c:v>
                </c:pt>
                <c:pt idx="64">
                  <c:v>0.87</c:v>
                </c:pt>
                <c:pt idx="65">
                  <c:v>0.68</c:v>
                </c:pt>
                <c:pt idx="66">
                  <c:v>1.1399999999999999</c:v>
                </c:pt>
                <c:pt idx="67">
                  <c:v>0.77</c:v>
                </c:pt>
                <c:pt idx="68">
                  <c:v>0.87</c:v>
                </c:pt>
                <c:pt idx="69">
                  <c:v>0.71</c:v>
                </c:pt>
                <c:pt idx="70">
                  <c:v>0.8</c:v>
                </c:pt>
                <c:pt idx="71">
                  <c:v>0.67</c:v>
                </c:pt>
                <c:pt idx="72">
                  <c:v>0.75</c:v>
                </c:pt>
                <c:pt idx="73">
                  <c:v>1.27</c:v>
                </c:pt>
                <c:pt idx="74">
                  <c:v>0.87</c:v>
                </c:pt>
                <c:pt idx="75">
                  <c:v>1</c:v>
                </c:pt>
                <c:pt idx="76">
                  <c:v>1.22</c:v>
                </c:pt>
                <c:pt idx="77">
                  <c:v>0.72</c:v>
                </c:pt>
                <c:pt idx="78">
                  <c:v>2.13</c:v>
                </c:pt>
                <c:pt idx="79">
                  <c:v>0.52</c:v>
                </c:pt>
                <c:pt idx="80">
                  <c:v>2.2599999999999998</c:v>
                </c:pt>
                <c:pt idx="81">
                  <c:v>0.82</c:v>
                </c:pt>
                <c:pt idx="82">
                  <c:v>3.21</c:v>
                </c:pt>
                <c:pt idx="83">
                  <c:v>1.01</c:v>
                </c:pt>
                <c:pt idx="84">
                  <c:v>1.34</c:v>
                </c:pt>
                <c:pt idx="85">
                  <c:v>1.49</c:v>
                </c:pt>
                <c:pt idx="86">
                  <c:v>0.7</c:v>
                </c:pt>
                <c:pt idx="87">
                  <c:v>1.1399999999999999</c:v>
                </c:pt>
                <c:pt idx="88">
                  <c:v>0.76</c:v>
                </c:pt>
                <c:pt idx="89">
                  <c:v>0.84</c:v>
                </c:pt>
                <c:pt idx="90">
                  <c:v>0.57999999999999996</c:v>
                </c:pt>
                <c:pt idx="91">
                  <c:v>0.55000000000000004</c:v>
                </c:pt>
                <c:pt idx="92">
                  <c:v>0.5</c:v>
                </c:pt>
                <c:pt idx="93">
                  <c:v>0.87</c:v>
                </c:pt>
                <c:pt idx="94">
                  <c:v>1.35</c:v>
                </c:pt>
                <c:pt idx="95">
                  <c:v>0.84</c:v>
                </c:pt>
                <c:pt idx="96">
                  <c:v>0.57999999999999996</c:v>
                </c:pt>
                <c:pt idx="97">
                  <c:v>0.59</c:v>
                </c:pt>
                <c:pt idx="98">
                  <c:v>0.59</c:v>
                </c:pt>
                <c:pt idx="99">
                  <c:v>0.54</c:v>
                </c:pt>
                <c:pt idx="100">
                  <c:v>0.48</c:v>
                </c:pt>
                <c:pt idx="101">
                  <c:v>0.45</c:v>
                </c:pt>
              </c:numCache>
            </c:numRef>
          </c:yVal>
          <c:smooth val="0"/>
        </c:ser>
        <c:ser>
          <c:idx val="23"/>
          <c:order val="23"/>
          <c:tx>
            <c:strRef>
              <c:f>K1M!$B$25:$C$25</c:f>
              <c:strCache>
                <c:ptCount val="1"/>
                <c:pt idx="0">
                  <c:v>Finale Ford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969696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K1M!$D$25:$DO$25</c:f>
              <c:numCache>
                <c:formatCode>0.00</c:formatCode>
                <c:ptCount val="116"/>
                <c:pt idx="0">
                  <c:v>0.64</c:v>
                </c:pt>
                <c:pt idx="1">
                  <c:v>0.99</c:v>
                </c:pt>
                <c:pt idx="2">
                  <c:v>1.01</c:v>
                </c:pt>
                <c:pt idx="3">
                  <c:v>0.74</c:v>
                </c:pt>
                <c:pt idx="4">
                  <c:v>0.89</c:v>
                </c:pt>
                <c:pt idx="5">
                  <c:v>0.45</c:v>
                </c:pt>
                <c:pt idx="6">
                  <c:v>0.79</c:v>
                </c:pt>
                <c:pt idx="7">
                  <c:v>1.19</c:v>
                </c:pt>
                <c:pt idx="8">
                  <c:v>0.61</c:v>
                </c:pt>
                <c:pt idx="9">
                  <c:v>0.85</c:v>
                </c:pt>
                <c:pt idx="10">
                  <c:v>0.85</c:v>
                </c:pt>
                <c:pt idx="11">
                  <c:v>0.48</c:v>
                </c:pt>
                <c:pt idx="12">
                  <c:v>1.1499999999999999</c:v>
                </c:pt>
                <c:pt idx="13">
                  <c:v>0.71</c:v>
                </c:pt>
                <c:pt idx="14">
                  <c:v>0.6</c:v>
                </c:pt>
                <c:pt idx="15">
                  <c:v>0.89</c:v>
                </c:pt>
                <c:pt idx="16">
                  <c:v>1.23</c:v>
                </c:pt>
                <c:pt idx="17">
                  <c:v>0.85</c:v>
                </c:pt>
                <c:pt idx="18">
                  <c:v>1.39</c:v>
                </c:pt>
                <c:pt idx="19">
                  <c:v>0.85</c:v>
                </c:pt>
                <c:pt idx="20">
                  <c:v>0.93</c:v>
                </c:pt>
                <c:pt idx="21">
                  <c:v>0.98</c:v>
                </c:pt>
                <c:pt idx="22">
                  <c:v>1.46</c:v>
                </c:pt>
                <c:pt idx="23">
                  <c:v>0.55000000000000004</c:v>
                </c:pt>
                <c:pt idx="24">
                  <c:v>0.84</c:v>
                </c:pt>
                <c:pt idx="25">
                  <c:v>0.86</c:v>
                </c:pt>
                <c:pt idx="26">
                  <c:v>0.47</c:v>
                </c:pt>
                <c:pt idx="27">
                  <c:v>0.76</c:v>
                </c:pt>
                <c:pt idx="28">
                  <c:v>0.81</c:v>
                </c:pt>
                <c:pt idx="29">
                  <c:v>0.87</c:v>
                </c:pt>
                <c:pt idx="30">
                  <c:v>0.65</c:v>
                </c:pt>
                <c:pt idx="31">
                  <c:v>0.55000000000000004</c:v>
                </c:pt>
                <c:pt idx="32">
                  <c:v>1.45</c:v>
                </c:pt>
                <c:pt idx="33">
                  <c:v>0.87</c:v>
                </c:pt>
                <c:pt idx="34">
                  <c:v>1.97</c:v>
                </c:pt>
                <c:pt idx="35">
                  <c:v>0.39</c:v>
                </c:pt>
                <c:pt idx="36">
                  <c:v>0.75</c:v>
                </c:pt>
                <c:pt idx="37">
                  <c:v>0.7</c:v>
                </c:pt>
                <c:pt idx="38">
                  <c:v>0.66</c:v>
                </c:pt>
                <c:pt idx="39">
                  <c:v>0.47</c:v>
                </c:pt>
                <c:pt idx="40">
                  <c:v>0.86</c:v>
                </c:pt>
                <c:pt idx="41">
                  <c:v>1.5</c:v>
                </c:pt>
                <c:pt idx="42">
                  <c:v>1.75</c:v>
                </c:pt>
                <c:pt idx="43">
                  <c:v>0.72</c:v>
                </c:pt>
                <c:pt idx="44">
                  <c:v>0.92</c:v>
                </c:pt>
                <c:pt idx="45">
                  <c:v>0.85</c:v>
                </c:pt>
                <c:pt idx="46">
                  <c:v>0.31</c:v>
                </c:pt>
                <c:pt idx="47">
                  <c:v>0.51</c:v>
                </c:pt>
                <c:pt idx="48">
                  <c:v>0.39</c:v>
                </c:pt>
                <c:pt idx="49">
                  <c:v>0.73</c:v>
                </c:pt>
                <c:pt idx="50">
                  <c:v>0.49</c:v>
                </c:pt>
                <c:pt idx="51">
                  <c:v>0.52</c:v>
                </c:pt>
                <c:pt idx="52">
                  <c:v>0.63</c:v>
                </c:pt>
                <c:pt idx="53">
                  <c:v>1.06</c:v>
                </c:pt>
                <c:pt idx="54">
                  <c:v>1.5</c:v>
                </c:pt>
                <c:pt idx="55">
                  <c:v>1.1299999999999999</c:v>
                </c:pt>
                <c:pt idx="56">
                  <c:v>0.45</c:v>
                </c:pt>
                <c:pt idx="57">
                  <c:v>0.72</c:v>
                </c:pt>
                <c:pt idx="58">
                  <c:v>0.68</c:v>
                </c:pt>
                <c:pt idx="59">
                  <c:v>0.75</c:v>
                </c:pt>
                <c:pt idx="60">
                  <c:v>0.75</c:v>
                </c:pt>
                <c:pt idx="61">
                  <c:v>0.52</c:v>
                </c:pt>
                <c:pt idx="62">
                  <c:v>1.2</c:v>
                </c:pt>
                <c:pt idx="63">
                  <c:v>1.22</c:v>
                </c:pt>
                <c:pt idx="64">
                  <c:v>2.7</c:v>
                </c:pt>
                <c:pt idx="65">
                  <c:v>1.1299999999999999</c:v>
                </c:pt>
                <c:pt idx="66">
                  <c:v>0.61</c:v>
                </c:pt>
                <c:pt idx="67">
                  <c:v>0.56999999999999995</c:v>
                </c:pt>
                <c:pt idx="68">
                  <c:v>0.67</c:v>
                </c:pt>
                <c:pt idx="69">
                  <c:v>0.91</c:v>
                </c:pt>
                <c:pt idx="70">
                  <c:v>1.1200000000000001</c:v>
                </c:pt>
                <c:pt idx="71">
                  <c:v>1.04</c:v>
                </c:pt>
                <c:pt idx="72">
                  <c:v>0.97</c:v>
                </c:pt>
                <c:pt idx="73">
                  <c:v>0.33</c:v>
                </c:pt>
                <c:pt idx="74">
                  <c:v>1.28</c:v>
                </c:pt>
                <c:pt idx="75">
                  <c:v>0.6</c:v>
                </c:pt>
                <c:pt idx="76">
                  <c:v>0.84</c:v>
                </c:pt>
                <c:pt idx="77">
                  <c:v>1.06</c:v>
                </c:pt>
                <c:pt idx="78">
                  <c:v>0.53</c:v>
                </c:pt>
                <c:pt idx="79">
                  <c:v>0.7</c:v>
                </c:pt>
                <c:pt idx="80">
                  <c:v>0.54</c:v>
                </c:pt>
                <c:pt idx="81">
                  <c:v>0.5</c:v>
                </c:pt>
                <c:pt idx="82">
                  <c:v>0.68</c:v>
                </c:pt>
                <c:pt idx="83">
                  <c:v>0.79</c:v>
                </c:pt>
                <c:pt idx="84">
                  <c:v>0.92</c:v>
                </c:pt>
                <c:pt idx="85">
                  <c:v>0.46</c:v>
                </c:pt>
                <c:pt idx="86">
                  <c:v>0.41</c:v>
                </c:pt>
                <c:pt idx="87">
                  <c:v>1.19</c:v>
                </c:pt>
                <c:pt idx="88">
                  <c:v>2.31</c:v>
                </c:pt>
                <c:pt idx="89">
                  <c:v>0.74</c:v>
                </c:pt>
                <c:pt idx="90">
                  <c:v>1.76</c:v>
                </c:pt>
                <c:pt idx="91">
                  <c:v>0.81</c:v>
                </c:pt>
                <c:pt idx="92">
                  <c:v>0.86</c:v>
                </c:pt>
                <c:pt idx="93">
                  <c:v>2.34</c:v>
                </c:pt>
                <c:pt idx="94">
                  <c:v>0.51</c:v>
                </c:pt>
                <c:pt idx="95">
                  <c:v>0.56999999999999995</c:v>
                </c:pt>
                <c:pt idx="96">
                  <c:v>0.45</c:v>
                </c:pt>
                <c:pt idx="97">
                  <c:v>1.5</c:v>
                </c:pt>
                <c:pt idx="98">
                  <c:v>0.89</c:v>
                </c:pt>
                <c:pt idx="99">
                  <c:v>0.78</c:v>
                </c:pt>
                <c:pt idx="100">
                  <c:v>0.52</c:v>
                </c:pt>
                <c:pt idx="101">
                  <c:v>0.7</c:v>
                </c:pt>
                <c:pt idx="102">
                  <c:v>0.72</c:v>
                </c:pt>
                <c:pt idx="103">
                  <c:v>0.37</c:v>
                </c:pt>
                <c:pt idx="104">
                  <c:v>0.81</c:v>
                </c:pt>
                <c:pt idx="105">
                  <c:v>0.92</c:v>
                </c:pt>
                <c:pt idx="106">
                  <c:v>1.27</c:v>
                </c:pt>
                <c:pt idx="107">
                  <c:v>0.64</c:v>
                </c:pt>
                <c:pt idx="108">
                  <c:v>1.07</c:v>
                </c:pt>
                <c:pt idx="109">
                  <c:v>0.6</c:v>
                </c:pt>
                <c:pt idx="110">
                  <c:v>0.62</c:v>
                </c:pt>
                <c:pt idx="111">
                  <c:v>0.53</c:v>
                </c:pt>
                <c:pt idx="112">
                  <c:v>0.59</c:v>
                </c:pt>
              </c:numCache>
            </c:numRef>
          </c:yVal>
          <c:smooth val="0"/>
        </c:ser>
        <c:ser>
          <c:idx val="24"/>
          <c:order val="24"/>
          <c:tx>
            <c:strRef>
              <c:f>K1M!$B$26:$C$26</c:f>
              <c:strCache>
                <c:ptCount val="1"/>
                <c:pt idx="0">
                  <c:v>Finale Bourliaud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5"/>
            <c:spPr>
              <a:noFill/>
              <a:ln>
                <a:solidFill>
                  <a:srgbClr val="003366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K1M!$D$26:$DO$26</c:f>
              <c:numCache>
                <c:formatCode>0.00</c:formatCode>
                <c:ptCount val="116"/>
                <c:pt idx="0">
                  <c:v>0.54</c:v>
                </c:pt>
                <c:pt idx="1">
                  <c:v>0.79</c:v>
                </c:pt>
                <c:pt idx="2">
                  <c:v>0.63</c:v>
                </c:pt>
                <c:pt idx="3">
                  <c:v>0.62</c:v>
                </c:pt>
                <c:pt idx="4">
                  <c:v>0.86</c:v>
                </c:pt>
                <c:pt idx="5">
                  <c:v>0.63</c:v>
                </c:pt>
                <c:pt idx="6">
                  <c:v>1.05</c:v>
                </c:pt>
                <c:pt idx="7">
                  <c:v>0.94</c:v>
                </c:pt>
                <c:pt idx="8">
                  <c:v>0.37</c:v>
                </c:pt>
                <c:pt idx="9">
                  <c:v>0.67</c:v>
                </c:pt>
                <c:pt idx="10">
                  <c:v>1.44</c:v>
                </c:pt>
                <c:pt idx="11">
                  <c:v>0.61</c:v>
                </c:pt>
                <c:pt idx="12">
                  <c:v>0.85</c:v>
                </c:pt>
                <c:pt idx="13">
                  <c:v>0.65</c:v>
                </c:pt>
                <c:pt idx="14">
                  <c:v>0.75</c:v>
                </c:pt>
                <c:pt idx="15">
                  <c:v>0.97</c:v>
                </c:pt>
                <c:pt idx="16">
                  <c:v>0.95</c:v>
                </c:pt>
                <c:pt idx="17">
                  <c:v>1.04</c:v>
                </c:pt>
                <c:pt idx="18">
                  <c:v>0.81</c:v>
                </c:pt>
                <c:pt idx="19">
                  <c:v>1.08</c:v>
                </c:pt>
                <c:pt idx="20">
                  <c:v>0.95</c:v>
                </c:pt>
                <c:pt idx="21">
                  <c:v>0.84</c:v>
                </c:pt>
                <c:pt idx="22">
                  <c:v>0.97</c:v>
                </c:pt>
                <c:pt idx="23">
                  <c:v>0.93</c:v>
                </c:pt>
                <c:pt idx="24">
                  <c:v>0.64</c:v>
                </c:pt>
                <c:pt idx="25">
                  <c:v>0.68</c:v>
                </c:pt>
                <c:pt idx="26">
                  <c:v>0.57999999999999996</c:v>
                </c:pt>
                <c:pt idx="27">
                  <c:v>0.72</c:v>
                </c:pt>
                <c:pt idx="28">
                  <c:v>0.66</c:v>
                </c:pt>
                <c:pt idx="29">
                  <c:v>0.47</c:v>
                </c:pt>
                <c:pt idx="30">
                  <c:v>1.3</c:v>
                </c:pt>
                <c:pt idx="31">
                  <c:v>0.42</c:v>
                </c:pt>
                <c:pt idx="32">
                  <c:v>1.84</c:v>
                </c:pt>
                <c:pt idx="33">
                  <c:v>0.47</c:v>
                </c:pt>
                <c:pt idx="34">
                  <c:v>1.2</c:v>
                </c:pt>
                <c:pt idx="35">
                  <c:v>2.7</c:v>
                </c:pt>
                <c:pt idx="36">
                  <c:v>0.51</c:v>
                </c:pt>
                <c:pt idx="37">
                  <c:v>0.64</c:v>
                </c:pt>
                <c:pt idx="38">
                  <c:v>0.77</c:v>
                </c:pt>
                <c:pt idx="39">
                  <c:v>0.69</c:v>
                </c:pt>
                <c:pt idx="40">
                  <c:v>0.67</c:v>
                </c:pt>
                <c:pt idx="41">
                  <c:v>1.4</c:v>
                </c:pt>
                <c:pt idx="42">
                  <c:v>2.3199999999999981</c:v>
                </c:pt>
                <c:pt idx="43">
                  <c:v>0.87</c:v>
                </c:pt>
                <c:pt idx="44">
                  <c:v>0.93</c:v>
                </c:pt>
                <c:pt idx="45">
                  <c:v>0.95</c:v>
                </c:pt>
                <c:pt idx="46">
                  <c:v>1.01</c:v>
                </c:pt>
                <c:pt idx="47">
                  <c:v>0.43</c:v>
                </c:pt>
                <c:pt idx="48">
                  <c:v>0.36</c:v>
                </c:pt>
                <c:pt idx="49">
                  <c:v>0.63</c:v>
                </c:pt>
                <c:pt idx="50">
                  <c:v>0.64</c:v>
                </c:pt>
                <c:pt idx="51">
                  <c:v>0.71</c:v>
                </c:pt>
                <c:pt idx="52">
                  <c:v>1.46</c:v>
                </c:pt>
                <c:pt idx="53">
                  <c:v>0.46</c:v>
                </c:pt>
                <c:pt idx="54">
                  <c:v>1.18</c:v>
                </c:pt>
                <c:pt idx="55">
                  <c:v>0.79</c:v>
                </c:pt>
                <c:pt idx="56">
                  <c:v>0.66</c:v>
                </c:pt>
                <c:pt idx="57">
                  <c:v>0.77</c:v>
                </c:pt>
                <c:pt idx="58">
                  <c:v>1.72</c:v>
                </c:pt>
                <c:pt idx="59">
                  <c:v>1.1599999999999999</c:v>
                </c:pt>
                <c:pt idx="60">
                  <c:v>1.23</c:v>
                </c:pt>
                <c:pt idx="61">
                  <c:v>0.96</c:v>
                </c:pt>
                <c:pt idx="62">
                  <c:v>1.35</c:v>
                </c:pt>
                <c:pt idx="63">
                  <c:v>0.97</c:v>
                </c:pt>
                <c:pt idx="64">
                  <c:v>0.82</c:v>
                </c:pt>
                <c:pt idx="65">
                  <c:v>1.39</c:v>
                </c:pt>
                <c:pt idx="66">
                  <c:v>0.51</c:v>
                </c:pt>
                <c:pt idx="67">
                  <c:v>0.82</c:v>
                </c:pt>
                <c:pt idx="68">
                  <c:v>0.67</c:v>
                </c:pt>
                <c:pt idx="69">
                  <c:v>0.41</c:v>
                </c:pt>
                <c:pt idx="70">
                  <c:v>0.72</c:v>
                </c:pt>
                <c:pt idx="71">
                  <c:v>0.79</c:v>
                </c:pt>
                <c:pt idx="72">
                  <c:v>0.83</c:v>
                </c:pt>
                <c:pt idx="73">
                  <c:v>0.69</c:v>
                </c:pt>
                <c:pt idx="74">
                  <c:v>0.55000000000000004</c:v>
                </c:pt>
                <c:pt idx="75">
                  <c:v>0.54</c:v>
                </c:pt>
                <c:pt idx="76">
                  <c:v>0.52</c:v>
                </c:pt>
                <c:pt idx="77">
                  <c:v>0.61</c:v>
                </c:pt>
                <c:pt idx="78">
                  <c:v>0.86</c:v>
                </c:pt>
                <c:pt idx="79">
                  <c:v>0.64</c:v>
                </c:pt>
                <c:pt idx="80">
                  <c:v>0.61</c:v>
                </c:pt>
                <c:pt idx="81">
                  <c:v>0.49</c:v>
                </c:pt>
                <c:pt idx="82">
                  <c:v>0.39</c:v>
                </c:pt>
                <c:pt idx="83">
                  <c:v>0.69</c:v>
                </c:pt>
                <c:pt idx="84">
                  <c:v>1.7</c:v>
                </c:pt>
                <c:pt idx="85">
                  <c:v>0.81</c:v>
                </c:pt>
                <c:pt idx="86">
                  <c:v>3.72</c:v>
                </c:pt>
                <c:pt idx="87">
                  <c:v>0.86</c:v>
                </c:pt>
                <c:pt idx="88">
                  <c:v>0.84</c:v>
                </c:pt>
                <c:pt idx="89">
                  <c:v>2.15</c:v>
                </c:pt>
                <c:pt idx="90">
                  <c:v>0.77</c:v>
                </c:pt>
                <c:pt idx="91">
                  <c:v>1.37</c:v>
                </c:pt>
                <c:pt idx="92">
                  <c:v>1.52</c:v>
                </c:pt>
                <c:pt idx="93">
                  <c:v>0.43</c:v>
                </c:pt>
                <c:pt idx="94">
                  <c:v>1.55</c:v>
                </c:pt>
                <c:pt idx="95">
                  <c:v>0.71</c:v>
                </c:pt>
                <c:pt idx="96">
                  <c:v>0.69</c:v>
                </c:pt>
                <c:pt idx="97">
                  <c:v>0.55000000000000004</c:v>
                </c:pt>
                <c:pt idx="98">
                  <c:v>0.62</c:v>
                </c:pt>
                <c:pt idx="99">
                  <c:v>0.49</c:v>
                </c:pt>
                <c:pt idx="100">
                  <c:v>0.52</c:v>
                </c:pt>
                <c:pt idx="101">
                  <c:v>1.04</c:v>
                </c:pt>
                <c:pt idx="102">
                  <c:v>0.65</c:v>
                </c:pt>
                <c:pt idx="103">
                  <c:v>0.76</c:v>
                </c:pt>
                <c:pt idx="104">
                  <c:v>0.67</c:v>
                </c:pt>
                <c:pt idx="105">
                  <c:v>0.56000000000000005</c:v>
                </c:pt>
                <c:pt idx="106">
                  <c:v>0.65</c:v>
                </c:pt>
                <c:pt idx="107">
                  <c:v>0.85</c:v>
                </c:pt>
              </c:numCache>
            </c:numRef>
          </c:yVal>
          <c:smooth val="0"/>
        </c:ser>
        <c:ser>
          <c:idx val="25"/>
          <c:order val="25"/>
          <c:tx>
            <c:strRef>
              <c:f>K1M!$B$27:$C$27</c:f>
              <c:strCache>
                <c:ptCount val="1"/>
                <c:pt idx="0">
                  <c:v>Finale Heyl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5"/>
            <c:spPr>
              <a:noFill/>
              <a:ln>
                <a:solidFill>
                  <a:srgbClr val="339966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K1M!$D$27:$DO$27</c:f>
              <c:numCache>
                <c:formatCode>0.00</c:formatCode>
                <c:ptCount val="116"/>
                <c:pt idx="0">
                  <c:v>0.46</c:v>
                </c:pt>
                <c:pt idx="1">
                  <c:v>0.5</c:v>
                </c:pt>
                <c:pt idx="2">
                  <c:v>0.51</c:v>
                </c:pt>
                <c:pt idx="3">
                  <c:v>0.75</c:v>
                </c:pt>
                <c:pt idx="4">
                  <c:v>0.62</c:v>
                </c:pt>
                <c:pt idx="5">
                  <c:v>0.92</c:v>
                </c:pt>
                <c:pt idx="6">
                  <c:v>0.57999999999999996</c:v>
                </c:pt>
                <c:pt idx="7">
                  <c:v>1.19</c:v>
                </c:pt>
                <c:pt idx="8">
                  <c:v>1.2</c:v>
                </c:pt>
                <c:pt idx="9">
                  <c:v>0.4</c:v>
                </c:pt>
                <c:pt idx="10">
                  <c:v>0.87</c:v>
                </c:pt>
                <c:pt idx="11">
                  <c:v>0.68</c:v>
                </c:pt>
                <c:pt idx="12">
                  <c:v>0.79</c:v>
                </c:pt>
                <c:pt idx="13">
                  <c:v>0.79</c:v>
                </c:pt>
                <c:pt idx="14">
                  <c:v>0.57999999999999996</c:v>
                </c:pt>
                <c:pt idx="15">
                  <c:v>0.4</c:v>
                </c:pt>
                <c:pt idx="16">
                  <c:v>0.84</c:v>
                </c:pt>
                <c:pt idx="17">
                  <c:v>2.5099999999999998</c:v>
                </c:pt>
                <c:pt idx="18">
                  <c:v>0.69</c:v>
                </c:pt>
                <c:pt idx="19">
                  <c:v>1.24</c:v>
                </c:pt>
                <c:pt idx="20">
                  <c:v>1.03</c:v>
                </c:pt>
                <c:pt idx="21">
                  <c:v>0.74</c:v>
                </c:pt>
                <c:pt idx="22">
                  <c:v>0.51</c:v>
                </c:pt>
                <c:pt idx="23">
                  <c:v>0.65</c:v>
                </c:pt>
                <c:pt idx="24">
                  <c:v>0.45</c:v>
                </c:pt>
                <c:pt idx="25">
                  <c:v>1</c:v>
                </c:pt>
                <c:pt idx="26">
                  <c:v>0.56999999999999995</c:v>
                </c:pt>
                <c:pt idx="27">
                  <c:v>0.83</c:v>
                </c:pt>
                <c:pt idx="28">
                  <c:v>0.69</c:v>
                </c:pt>
                <c:pt idx="29">
                  <c:v>0.55000000000000004</c:v>
                </c:pt>
                <c:pt idx="30">
                  <c:v>0.62</c:v>
                </c:pt>
                <c:pt idx="31">
                  <c:v>0.96</c:v>
                </c:pt>
                <c:pt idx="32">
                  <c:v>1.1200000000000001</c:v>
                </c:pt>
                <c:pt idx="33">
                  <c:v>0.35</c:v>
                </c:pt>
                <c:pt idx="34">
                  <c:v>0.49</c:v>
                </c:pt>
                <c:pt idx="35">
                  <c:v>0.65</c:v>
                </c:pt>
                <c:pt idx="36">
                  <c:v>1.04</c:v>
                </c:pt>
                <c:pt idx="37">
                  <c:v>0.77</c:v>
                </c:pt>
                <c:pt idx="38">
                  <c:v>0.73</c:v>
                </c:pt>
                <c:pt idx="39">
                  <c:v>0.63</c:v>
                </c:pt>
                <c:pt idx="40">
                  <c:v>2.35</c:v>
                </c:pt>
                <c:pt idx="41">
                  <c:v>0.54</c:v>
                </c:pt>
                <c:pt idx="42">
                  <c:v>0.8</c:v>
                </c:pt>
                <c:pt idx="43">
                  <c:v>1.79</c:v>
                </c:pt>
                <c:pt idx="44">
                  <c:v>0.48</c:v>
                </c:pt>
                <c:pt idx="45">
                  <c:v>0.91</c:v>
                </c:pt>
                <c:pt idx="46">
                  <c:v>0.8</c:v>
                </c:pt>
                <c:pt idx="47">
                  <c:v>1.07</c:v>
                </c:pt>
                <c:pt idx="48">
                  <c:v>1.1499999999999999</c:v>
                </c:pt>
                <c:pt idx="49">
                  <c:v>0.89</c:v>
                </c:pt>
                <c:pt idx="50">
                  <c:v>0.87</c:v>
                </c:pt>
                <c:pt idx="51">
                  <c:v>0.66</c:v>
                </c:pt>
                <c:pt idx="52">
                  <c:v>0.63</c:v>
                </c:pt>
                <c:pt idx="53">
                  <c:v>0.31</c:v>
                </c:pt>
                <c:pt idx="54">
                  <c:v>0.43</c:v>
                </c:pt>
                <c:pt idx="55">
                  <c:v>0.81</c:v>
                </c:pt>
                <c:pt idx="56">
                  <c:v>0.51</c:v>
                </c:pt>
                <c:pt idx="57">
                  <c:v>0.65</c:v>
                </c:pt>
                <c:pt idx="58">
                  <c:v>0.79</c:v>
                </c:pt>
                <c:pt idx="59">
                  <c:v>0.91</c:v>
                </c:pt>
                <c:pt idx="60">
                  <c:v>0.76</c:v>
                </c:pt>
                <c:pt idx="61">
                  <c:v>0.77</c:v>
                </c:pt>
                <c:pt idx="62">
                  <c:v>0.74</c:v>
                </c:pt>
                <c:pt idx="63">
                  <c:v>1.05</c:v>
                </c:pt>
                <c:pt idx="64">
                  <c:v>0.8</c:v>
                </c:pt>
                <c:pt idx="65">
                  <c:v>0.71</c:v>
                </c:pt>
                <c:pt idx="66">
                  <c:v>0.8</c:v>
                </c:pt>
                <c:pt idx="67">
                  <c:v>2.27</c:v>
                </c:pt>
                <c:pt idx="68">
                  <c:v>0.84</c:v>
                </c:pt>
                <c:pt idx="69">
                  <c:v>0.32</c:v>
                </c:pt>
                <c:pt idx="70">
                  <c:v>0.52</c:v>
                </c:pt>
                <c:pt idx="71">
                  <c:v>0.96</c:v>
                </c:pt>
                <c:pt idx="72">
                  <c:v>1.49</c:v>
                </c:pt>
                <c:pt idx="73">
                  <c:v>1.08</c:v>
                </c:pt>
                <c:pt idx="74">
                  <c:v>0.86</c:v>
                </c:pt>
                <c:pt idx="75">
                  <c:v>0.82</c:v>
                </c:pt>
                <c:pt idx="76">
                  <c:v>0.89</c:v>
                </c:pt>
                <c:pt idx="77">
                  <c:v>0.63</c:v>
                </c:pt>
                <c:pt idx="78">
                  <c:v>3.28</c:v>
                </c:pt>
                <c:pt idx="79">
                  <c:v>0.51</c:v>
                </c:pt>
                <c:pt idx="80">
                  <c:v>0.67</c:v>
                </c:pt>
                <c:pt idx="81">
                  <c:v>0.86</c:v>
                </c:pt>
                <c:pt idx="82">
                  <c:v>0.61</c:v>
                </c:pt>
                <c:pt idx="83">
                  <c:v>0.5</c:v>
                </c:pt>
                <c:pt idx="84">
                  <c:v>0.55000000000000004</c:v>
                </c:pt>
                <c:pt idx="85">
                  <c:v>0.5</c:v>
                </c:pt>
                <c:pt idx="86">
                  <c:v>0.74</c:v>
                </c:pt>
                <c:pt idx="87">
                  <c:v>0.72</c:v>
                </c:pt>
                <c:pt idx="88">
                  <c:v>1.19</c:v>
                </c:pt>
                <c:pt idx="89">
                  <c:v>0.87</c:v>
                </c:pt>
                <c:pt idx="90">
                  <c:v>0.91</c:v>
                </c:pt>
                <c:pt idx="91">
                  <c:v>2.5299999999999998</c:v>
                </c:pt>
                <c:pt idx="92">
                  <c:v>0.83</c:v>
                </c:pt>
                <c:pt idx="93">
                  <c:v>1.45</c:v>
                </c:pt>
                <c:pt idx="94">
                  <c:v>0.98</c:v>
                </c:pt>
                <c:pt idx="95">
                  <c:v>0.4</c:v>
                </c:pt>
                <c:pt idx="96">
                  <c:v>0.71</c:v>
                </c:pt>
                <c:pt idx="97">
                  <c:v>2.59</c:v>
                </c:pt>
                <c:pt idx="98">
                  <c:v>0.69</c:v>
                </c:pt>
                <c:pt idx="99">
                  <c:v>0.95</c:v>
                </c:pt>
                <c:pt idx="100">
                  <c:v>1.89</c:v>
                </c:pt>
                <c:pt idx="101">
                  <c:v>0.87</c:v>
                </c:pt>
                <c:pt idx="102">
                  <c:v>1.26</c:v>
                </c:pt>
                <c:pt idx="103">
                  <c:v>0.92</c:v>
                </c:pt>
                <c:pt idx="104">
                  <c:v>0.78</c:v>
                </c:pt>
                <c:pt idx="105">
                  <c:v>0.56000000000000005</c:v>
                </c:pt>
                <c:pt idx="106">
                  <c:v>0.49</c:v>
                </c:pt>
                <c:pt idx="107">
                  <c:v>0.66</c:v>
                </c:pt>
                <c:pt idx="108">
                  <c:v>0.9</c:v>
                </c:pt>
                <c:pt idx="109">
                  <c:v>0.84</c:v>
                </c:pt>
                <c:pt idx="110">
                  <c:v>0.56000000000000005</c:v>
                </c:pt>
                <c:pt idx="111">
                  <c:v>0.59</c:v>
                </c:pt>
                <c:pt idx="112">
                  <c:v>0.52</c:v>
                </c:pt>
                <c:pt idx="113">
                  <c:v>0.72</c:v>
                </c:pt>
                <c:pt idx="114">
                  <c:v>0.62</c:v>
                </c:pt>
                <c:pt idx="115">
                  <c:v>0.72</c:v>
                </c:pt>
              </c:numCache>
            </c:numRef>
          </c:yVal>
          <c:smooth val="0"/>
        </c:ser>
        <c:ser>
          <c:idx val="26"/>
          <c:order val="26"/>
          <c:tx>
            <c:strRef>
              <c:f>K1M!$B$28:$C$28</c:f>
              <c:strCache>
                <c:ptCount val="1"/>
                <c:pt idx="0">
                  <c:v>Finale Parsons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5"/>
            <c:spPr>
              <a:noFill/>
              <a:ln>
                <a:solidFill>
                  <a:srgbClr val="003300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K1M!$D$28:$DO$28</c:f>
              <c:numCache>
                <c:formatCode>0.00</c:formatCode>
                <c:ptCount val="116"/>
                <c:pt idx="0">
                  <c:v>0.46</c:v>
                </c:pt>
                <c:pt idx="1">
                  <c:v>0.6</c:v>
                </c:pt>
                <c:pt idx="2">
                  <c:v>0.51</c:v>
                </c:pt>
                <c:pt idx="3">
                  <c:v>0.55000000000000004</c:v>
                </c:pt>
                <c:pt idx="4">
                  <c:v>0.66</c:v>
                </c:pt>
                <c:pt idx="5">
                  <c:v>0.77</c:v>
                </c:pt>
                <c:pt idx="6">
                  <c:v>0.46</c:v>
                </c:pt>
                <c:pt idx="7">
                  <c:v>0.6</c:v>
                </c:pt>
                <c:pt idx="8">
                  <c:v>0.65</c:v>
                </c:pt>
                <c:pt idx="9">
                  <c:v>0.59</c:v>
                </c:pt>
                <c:pt idx="10">
                  <c:v>0.5</c:v>
                </c:pt>
                <c:pt idx="11">
                  <c:v>1.03</c:v>
                </c:pt>
                <c:pt idx="12">
                  <c:v>0.86</c:v>
                </c:pt>
                <c:pt idx="13">
                  <c:v>0.62</c:v>
                </c:pt>
                <c:pt idx="14">
                  <c:v>0.7</c:v>
                </c:pt>
                <c:pt idx="15">
                  <c:v>0.53</c:v>
                </c:pt>
                <c:pt idx="16">
                  <c:v>0.74</c:v>
                </c:pt>
                <c:pt idx="17">
                  <c:v>0.93</c:v>
                </c:pt>
                <c:pt idx="18">
                  <c:v>1.1399999999999999</c:v>
                </c:pt>
                <c:pt idx="19">
                  <c:v>1.79</c:v>
                </c:pt>
                <c:pt idx="20">
                  <c:v>0.56999999999999995</c:v>
                </c:pt>
                <c:pt idx="21">
                  <c:v>0.68</c:v>
                </c:pt>
                <c:pt idx="22">
                  <c:v>0.73</c:v>
                </c:pt>
                <c:pt idx="23">
                  <c:v>0.56000000000000005</c:v>
                </c:pt>
                <c:pt idx="24">
                  <c:v>0.64</c:v>
                </c:pt>
                <c:pt idx="25">
                  <c:v>0.59</c:v>
                </c:pt>
                <c:pt idx="26">
                  <c:v>0.78</c:v>
                </c:pt>
                <c:pt idx="27">
                  <c:v>0.52</c:v>
                </c:pt>
                <c:pt idx="28">
                  <c:v>0.59</c:v>
                </c:pt>
                <c:pt idx="29">
                  <c:v>0.49</c:v>
                </c:pt>
                <c:pt idx="30">
                  <c:v>0.92</c:v>
                </c:pt>
                <c:pt idx="31">
                  <c:v>0.82</c:v>
                </c:pt>
                <c:pt idx="32">
                  <c:v>0.67</c:v>
                </c:pt>
                <c:pt idx="33">
                  <c:v>1.0900000000000001</c:v>
                </c:pt>
                <c:pt idx="34">
                  <c:v>1.39</c:v>
                </c:pt>
                <c:pt idx="35">
                  <c:v>1.84</c:v>
                </c:pt>
                <c:pt idx="36">
                  <c:v>2.89</c:v>
                </c:pt>
                <c:pt idx="37">
                  <c:v>0.53</c:v>
                </c:pt>
                <c:pt idx="38">
                  <c:v>0.96</c:v>
                </c:pt>
                <c:pt idx="39">
                  <c:v>1.21</c:v>
                </c:pt>
                <c:pt idx="40">
                  <c:v>0.96</c:v>
                </c:pt>
                <c:pt idx="41">
                  <c:v>0.6</c:v>
                </c:pt>
                <c:pt idx="42">
                  <c:v>2.39</c:v>
                </c:pt>
                <c:pt idx="43">
                  <c:v>0.75</c:v>
                </c:pt>
                <c:pt idx="44">
                  <c:v>0.88</c:v>
                </c:pt>
                <c:pt idx="45">
                  <c:v>1</c:v>
                </c:pt>
                <c:pt idx="46">
                  <c:v>0.49</c:v>
                </c:pt>
                <c:pt idx="47">
                  <c:v>0.45</c:v>
                </c:pt>
                <c:pt idx="48">
                  <c:v>0.44</c:v>
                </c:pt>
                <c:pt idx="49">
                  <c:v>0.6</c:v>
                </c:pt>
                <c:pt idx="50">
                  <c:v>0.51</c:v>
                </c:pt>
                <c:pt idx="51">
                  <c:v>0.59</c:v>
                </c:pt>
                <c:pt idx="52">
                  <c:v>0.49</c:v>
                </c:pt>
                <c:pt idx="53">
                  <c:v>1.05</c:v>
                </c:pt>
                <c:pt idx="54">
                  <c:v>0.87</c:v>
                </c:pt>
                <c:pt idx="55">
                  <c:v>0.73</c:v>
                </c:pt>
                <c:pt idx="56">
                  <c:v>0.82</c:v>
                </c:pt>
                <c:pt idx="57">
                  <c:v>1.03</c:v>
                </c:pt>
                <c:pt idx="58">
                  <c:v>1.1599999999999999</c:v>
                </c:pt>
                <c:pt idx="59">
                  <c:v>0.9</c:v>
                </c:pt>
                <c:pt idx="60">
                  <c:v>0.86</c:v>
                </c:pt>
                <c:pt idx="61">
                  <c:v>0.87</c:v>
                </c:pt>
                <c:pt idx="62">
                  <c:v>1.77</c:v>
                </c:pt>
                <c:pt idx="63">
                  <c:v>2.2999999999999998</c:v>
                </c:pt>
                <c:pt idx="64">
                  <c:v>0.73</c:v>
                </c:pt>
                <c:pt idx="65">
                  <c:v>1.31</c:v>
                </c:pt>
                <c:pt idx="66">
                  <c:v>0.55000000000000004</c:v>
                </c:pt>
                <c:pt idx="67">
                  <c:v>0.97</c:v>
                </c:pt>
                <c:pt idx="68">
                  <c:v>0.83</c:v>
                </c:pt>
                <c:pt idx="69">
                  <c:v>0.59</c:v>
                </c:pt>
                <c:pt idx="70">
                  <c:v>0.75</c:v>
                </c:pt>
                <c:pt idx="71">
                  <c:v>0.98</c:v>
                </c:pt>
                <c:pt idx="72">
                  <c:v>0.97</c:v>
                </c:pt>
                <c:pt idx="73">
                  <c:v>0.67</c:v>
                </c:pt>
                <c:pt idx="74">
                  <c:v>0.49</c:v>
                </c:pt>
                <c:pt idx="75">
                  <c:v>0.5</c:v>
                </c:pt>
                <c:pt idx="76">
                  <c:v>0.92</c:v>
                </c:pt>
                <c:pt idx="77">
                  <c:v>1</c:v>
                </c:pt>
                <c:pt idx="78">
                  <c:v>0.75</c:v>
                </c:pt>
                <c:pt idx="79">
                  <c:v>0.78</c:v>
                </c:pt>
                <c:pt idx="80">
                  <c:v>1.51</c:v>
                </c:pt>
                <c:pt idx="81">
                  <c:v>2.13</c:v>
                </c:pt>
                <c:pt idx="82">
                  <c:v>0.82</c:v>
                </c:pt>
                <c:pt idx="83">
                  <c:v>1.49</c:v>
                </c:pt>
                <c:pt idx="84">
                  <c:v>0.98</c:v>
                </c:pt>
                <c:pt idx="85">
                  <c:v>0.71</c:v>
                </c:pt>
                <c:pt idx="86">
                  <c:v>0.74</c:v>
                </c:pt>
                <c:pt idx="87">
                  <c:v>2.19</c:v>
                </c:pt>
                <c:pt idx="88">
                  <c:v>0.54</c:v>
                </c:pt>
                <c:pt idx="89">
                  <c:v>1.05</c:v>
                </c:pt>
                <c:pt idx="90">
                  <c:v>2.46</c:v>
                </c:pt>
                <c:pt idx="91">
                  <c:v>0.79</c:v>
                </c:pt>
                <c:pt idx="92">
                  <c:v>0.75</c:v>
                </c:pt>
                <c:pt idx="93">
                  <c:v>0.57999999999999996</c:v>
                </c:pt>
                <c:pt idx="94">
                  <c:v>0.5</c:v>
                </c:pt>
                <c:pt idx="95">
                  <c:v>0.43</c:v>
                </c:pt>
                <c:pt idx="96">
                  <c:v>0.37</c:v>
                </c:pt>
                <c:pt idx="97">
                  <c:v>0.45</c:v>
                </c:pt>
                <c:pt idx="98">
                  <c:v>0.8</c:v>
                </c:pt>
                <c:pt idx="99">
                  <c:v>0.87</c:v>
                </c:pt>
                <c:pt idx="100">
                  <c:v>1.06</c:v>
                </c:pt>
                <c:pt idx="101">
                  <c:v>0.4</c:v>
                </c:pt>
                <c:pt idx="102">
                  <c:v>0.5</c:v>
                </c:pt>
                <c:pt idx="103">
                  <c:v>0.43</c:v>
                </c:pt>
                <c:pt idx="104">
                  <c:v>0.48</c:v>
                </c:pt>
                <c:pt idx="105">
                  <c:v>0.46</c:v>
                </c:pt>
                <c:pt idx="106">
                  <c:v>0.71</c:v>
                </c:pt>
              </c:numCache>
            </c:numRef>
          </c:yVal>
          <c:smooth val="0"/>
        </c:ser>
        <c:ser>
          <c:idx val="27"/>
          <c:order val="27"/>
          <c:tx>
            <c:strRef>
              <c:f>K1M!$B$29:$C$29</c:f>
              <c:strCache>
                <c:ptCount val="1"/>
                <c:pt idx="0">
                  <c:v>Finale Dörfler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333300"/>
              </a:solidFill>
              <a:ln>
                <a:solidFill>
                  <a:srgbClr val="333300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K1M!$D$29:$DO$29</c:f>
              <c:numCache>
                <c:formatCode>0.00</c:formatCode>
                <c:ptCount val="116"/>
                <c:pt idx="0">
                  <c:v>0.39</c:v>
                </c:pt>
                <c:pt idx="1">
                  <c:v>0.51</c:v>
                </c:pt>
                <c:pt idx="2">
                  <c:v>0.46</c:v>
                </c:pt>
                <c:pt idx="3">
                  <c:v>0.62</c:v>
                </c:pt>
                <c:pt idx="4">
                  <c:v>0.67</c:v>
                </c:pt>
                <c:pt idx="5">
                  <c:v>0.72</c:v>
                </c:pt>
                <c:pt idx="6">
                  <c:v>0.73</c:v>
                </c:pt>
                <c:pt idx="7">
                  <c:v>0.76</c:v>
                </c:pt>
                <c:pt idx="8">
                  <c:v>0.87</c:v>
                </c:pt>
                <c:pt idx="9">
                  <c:v>0.53</c:v>
                </c:pt>
                <c:pt idx="10">
                  <c:v>0.73</c:v>
                </c:pt>
                <c:pt idx="11">
                  <c:v>0.88</c:v>
                </c:pt>
                <c:pt idx="12">
                  <c:v>0.6</c:v>
                </c:pt>
                <c:pt idx="13">
                  <c:v>1.27</c:v>
                </c:pt>
                <c:pt idx="14">
                  <c:v>0.72</c:v>
                </c:pt>
                <c:pt idx="15">
                  <c:v>0.49</c:v>
                </c:pt>
                <c:pt idx="16">
                  <c:v>0.72</c:v>
                </c:pt>
                <c:pt idx="17">
                  <c:v>1.46</c:v>
                </c:pt>
                <c:pt idx="18">
                  <c:v>0.95</c:v>
                </c:pt>
                <c:pt idx="19">
                  <c:v>1.01</c:v>
                </c:pt>
                <c:pt idx="20">
                  <c:v>1</c:v>
                </c:pt>
                <c:pt idx="21">
                  <c:v>1.84</c:v>
                </c:pt>
                <c:pt idx="22">
                  <c:v>1.01</c:v>
                </c:pt>
                <c:pt idx="23">
                  <c:v>1.0900000000000001</c:v>
                </c:pt>
                <c:pt idx="24">
                  <c:v>0.73</c:v>
                </c:pt>
                <c:pt idx="25">
                  <c:v>0.91</c:v>
                </c:pt>
                <c:pt idx="26">
                  <c:v>0.56999999999999995</c:v>
                </c:pt>
                <c:pt idx="27">
                  <c:v>0.48</c:v>
                </c:pt>
                <c:pt idx="28">
                  <c:v>0.48</c:v>
                </c:pt>
                <c:pt idx="29">
                  <c:v>0.54</c:v>
                </c:pt>
                <c:pt idx="30">
                  <c:v>0.97</c:v>
                </c:pt>
                <c:pt idx="31">
                  <c:v>0.57999999999999996</c:v>
                </c:pt>
                <c:pt idx="32">
                  <c:v>0.73</c:v>
                </c:pt>
                <c:pt idx="33">
                  <c:v>0.59</c:v>
                </c:pt>
                <c:pt idx="34">
                  <c:v>0.79</c:v>
                </c:pt>
                <c:pt idx="35">
                  <c:v>0.89</c:v>
                </c:pt>
                <c:pt idx="36">
                  <c:v>2.2200000000000002</c:v>
                </c:pt>
                <c:pt idx="37">
                  <c:v>0.46</c:v>
                </c:pt>
                <c:pt idx="38">
                  <c:v>0.96</c:v>
                </c:pt>
                <c:pt idx="39">
                  <c:v>1.54</c:v>
                </c:pt>
                <c:pt idx="40">
                  <c:v>0.84</c:v>
                </c:pt>
                <c:pt idx="41">
                  <c:v>0.68</c:v>
                </c:pt>
                <c:pt idx="42">
                  <c:v>2.2200000000000002</c:v>
                </c:pt>
                <c:pt idx="43">
                  <c:v>0.75</c:v>
                </c:pt>
                <c:pt idx="44">
                  <c:v>0.84</c:v>
                </c:pt>
                <c:pt idx="45">
                  <c:v>0.52</c:v>
                </c:pt>
                <c:pt idx="46">
                  <c:v>0.86</c:v>
                </c:pt>
                <c:pt idx="47">
                  <c:v>0.97</c:v>
                </c:pt>
                <c:pt idx="48">
                  <c:v>0.61</c:v>
                </c:pt>
                <c:pt idx="49">
                  <c:v>0.68</c:v>
                </c:pt>
                <c:pt idx="50">
                  <c:v>0.71</c:v>
                </c:pt>
                <c:pt idx="51">
                  <c:v>0.84</c:v>
                </c:pt>
                <c:pt idx="52">
                  <c:v>0.64</c:v>
                </c:pt>
                <c:pt idx="53">
                  <c:v>0.84</c:v>
                </c:pt>
                <c:pt idx="54">
                  <c:v>0.98</c:v>
                </c:pt>
                <c:pt idx="55">
                  <c:v>0.56999999999999995</c:v>
                </c:pt>
                <c:pt idx="56">
                  <c:v>1.77</c:v>
                </c:pt>
                <c:pt idx="57">
                  <c:v>0.94</c:v>
                </c:pt>
                <c:pt idx="58">
                  <c:v>0.85</c:v>
                </c:pt>
                <c:pt idx="59">
                  <c:v>1.06</c:v>
                </c:pt>
                <c:pt idx="60">
                  <c:v>1.51</c:v>
                </c:pt>
                <c:pt idx="61">
                  <c:v>1.1599999999999999</c:v>
                </c:pt>
                <c:pt idx="62">
                  <c:v>0.34</c:v>
                </c:pt>
                <c:pt idx="63">
                  <c:v>0.52</c:v>
                </c:pt>
                <c:pt idx="64">
                  <c:v>0.35</c:v>
                </c:pt>
                <c:pt idx="65">
                  <c:v>0.55000000000000004</c:v>
                </c:pt>
                <c:pt idx="66">
                  <c:v>2.09</c:v>
                </c:pt>
                <c:pt idx="67">
                  <c:v>0.55000000000000004</c:v>
                </c:pt>
                <c:pt idx="68">
                  <c:v>0.65</c:v>
                </c:pt>
                <c:pt idx="69">
                  <c:v>0.89</c:v>
                </c:pt>
                <c:pt idx="70">
                  <c:v>0.87</c:v>
                </c:pt>
                <c:pt idx="71">
                  <c:v>0.54</c:v>
                </c:pt>
                <c:pt idx="72">
                  <c:v>0.87</c:v>
                </c:pt>
                <c:pt idx="73">
                  <c:v>0.63</c:v>
                </c:pt>
                <c:pt idx="74">
                  <c:v>1.1499999999999999</c:v>
                </c:pt>
                <c:pt idx="75">
                  <c:v>0.74</c:v>
                </c:pt>
                <c:pt idx="76">
                  <c:v>0.65</c:v>
                </c:pt>
                <c:pt idx="77">
                  <c:v>0.92</c:v>
                </c:pt>
                <c:pt idx="78">
                  <c:v>0.93</c:v>
                </c:pt>
                <c:pt idx="79">
                  <c:v>0.89</c:v>
                </c:pt>
                <c:pt idx="80">
                  <c:v>0.86</c:v>
                </c:pt>
                <c:pt idx="81">
                  <c:v>1.23</c:v>
                </c:pt>
                <c:pt idx="82">
                  <c:v>1.84</c:v>
                </c:pt>
                <c:pt idx="83">
                  <c:v>0.92</c:v>
                </c:pt>
                <c:pt idx="84">
                  <c:v>2.16</c:v>
                </c:pt>
                <c:pt idx="85">
                  <c:v>0.8</c:v>
                </c:pt>
                <c:pt idx="86">
                  <c:v>0.57999999999999996</c:v>
                </c:pt>
                <c:pt idx="87">
                  <c:v>2.2599999999999998</c:v>
                </c:pt>
                <c:pt idx="88">
                  <c:v>0.68</c:v>
                </c:pt>
                <c:pt idx="89">
                  <c:v>0.66</c:v>
                </c:pt>
                <c:pt idx="90">
                  <c:v>1.52</c:v>
                </c:pt>
                <c:pt idx="91">
                  <c:v>0.91</c:v>
                </c:pt>
                <c:pt idx="92">
                  <c:v>0.92</c:v>
                </c:pt>
                <c:pt idx="93">
                  <c:v>0.83</c:v>
                </c:pt>
                <c:pt idx="94">
                  <c:v>0.61</c:v>
                </c:pt>
                <c:pt idx="95">
                  <c:v>0.66</c:v>
                </c:pt>
                <c:pt idx="96">
                  <c:v>0.7</c:v>
                </c:pt>
                <c:pt idx="97">
                  <c:v>0.67</c:v>
                </c:pt>
                <c:pt idx="98">
                  <c:v>0.8</c:v>
                </c:pt>
                <c:pt idx="99">
                  <c:v>0.95</c:v>
                </c:pt>
                <c:pt idx="100">
                  <c:v>0.61</c:v>
                </c:pt>
                <c:pt idx="101">
                  <c:v>0.6</c:v>
                </c:pt>
                <c:pt idx="102">
                  <c:v>0.51</c:v>
                </c:pt>
                <c:pt idx="103">
                  <c:v>0.52</c:v>
                </c:pt>
                <c:pt idx="104">
                  <c:v>0.44</c:v>
                </c:pt>
                <c:pt idx="105">
                  <c:v>0.53</c:v>
                </c:pt>
                <c:pt idx="106">
                  <c:v>0.55000000000000004</c:v>
                </c:pt>
                <c:pt idx="107">
                  <c:v>0.52</c:v>
                </c:pt>
              </c:numCache>
            </c:numRef>
          </c:yVal>
          <c:smooth val="0"/>
        </c:ser>
        <c:ser>
          <c:idx val="28"/>
          <c:order val="28"/>
          <c:tx>
            <c:strRef>
              <c:f>K1M!$B$30:$C$30</c:f>
              <c:strCache>
                <c:ptCount val="1"/>
                <c:pt idx="0">
                  <c:v>Finale Walsh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993300"/>
              </a:solidFill>
              <a:ln>
                <a:solidFill>
                  <a:srgbClr val="993300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K1M!$D$30:$DO$30</c:f>
              <c:numCache>
                <c:formatCode>0.00</c:formatCode>
                <c:ptCount val="116"/>
                <c:pt idx="0">
                  <c:v>0.56000000000000005</c:v>
                </c:pt>
                <c:pt idx="1">
                  <c:v>0.54</c:v>
                </c:pt>
                <c:pt idx="2">
                  <c:v>0.5</c:v>
                </c:pt>
                <c:pt idx="3">
                  <c:v>0.84</c:v>
                </c:pt>
                <c:pt idx="4">
                  <c:v>0.54</c:v>
                </c:pt>
                <c:pt idx="5">
                  <c:v>0.52</c:v>
                </c:pt>
                <c:pt idx="6">
                  <c:v>1.2</c:v>
                </c:pt>
                <c:pt idx="7">
                  <c:v>0.85</c:v>
                </c:pt>
                <c:pt idx="8">
                  <c:v>0.47</c:v>
                </c:pt>
                <c:pt idx="9">
                  <c:v>0.6</c:v>
                </c:pt>
                <c:pt idx="10">
                  <c:v>0.62</c:v>
                </c:pt>
                <c:pt idx="11">
                  <c:v>0.75</c:v>
                </c:pt>
                <c:pt idx="12">
                  <c:v>0.56999999999999995</c:v>
                </c:pt>
                <c:pt idx="13">
                  <c:v>0.67</c:v>
                </c:pt>
                <c:pt idx="14">
                  <c:v>0.53</c:v>
                </c:pt>
                <c:pt idx="15">
                  <c:v>0.56000000000000005</c:v>
                </c:pt>
                <c:pt idx="16">
                  <c:v>0.38</c:v>
                </c:pt>
                <c:pt idx="17">
                  <c:v>0.4</c:v>
                </c:pt>
                <c:pt idx="18">
                  <c:v>0.8</c:v>
                </c:pt>
                <c:pt idx="19">
                  <c:v>1.56</c:v>
                </c:pt>
                <c:pt idx="20">
                  <c:v>1.07</c:v>
                </c:pt>
                <c:pt idx="21">
                  <c:v>0.63</c:v>
                </c:pt>
                <c:pt idx="22">
                  <c:v>0.87</c:v>
                </c:pt>
                <c:pt idx="23">
                  <c:v>0.91</c:v>
                </c:pt>
                <c:pt idx="24">
                  <c:v>1.1200000000000001</c:v>
                </c:pt>
                <c:pt idx="25">
                  <c:v>0.89</c:v>
                </c:pt>
                <c:pt idx="26">
                  <c:v>0.85</c:v>
                </c:pt>
                <c:pt idx="27">
                  <c:v>0.73</c:v>
                </c:pt>
                <c:pt idx="28">
                  <c:v>1.33</c:v>
                </c:pt>
                <c:pt idx="29">
                  <c:v>0.7</c:v>
                </c:pt>
                <c:pt idx="30">
                  <c:v>0.52</c:v>
                </c:pt>
                <c:pt idx="31">
                  <c:v>0.46</c:v>
                </c:pt>
                <c:pt idx="32">
                  <c:v>1.58</c:v>
                </c:pt>
                <c:pt idx="33">
                  <c:v>1.03</c:v>
                </c:pt>
                <c:pt idx="34">
                  <c:v>1.18</c:v>
                </c:pt>
                <c:pt idx="35">
                  <c:v>3.86</c:v>
                </c:pt>
                <c:pt idx="36">
                  <c:v>0.75</c:v>
                </c:pt>
                <c:pt idx="37">
                  <c:v>0.4</c:v>
                </c:pt>
                <c:pt idx="38">
                  <c:v>0.92</c:v>
                </c:pt>
                <c:pt idx="39">
                  <c:v>0.36</c:v>
                </c:pt>
                <c:pt idx="40">
                  <c:v>0.84</c:v>
                </c:pt>
                <c:pt idx="41">
                  <c:v>1.1000000000000001</c:v>
                </c:pt>
                <c:pt idx="42">
                  <c:v>0.56000000000000005</c:v>
                </c:pt>
                <c:pt idx="43">
                  <c:v>1.18</c:v>
                </c:pt>
                <c:pt idx="44">
                  <c:v>0.62</c:v>
                </c:pt>
                <c:pt idx="45">
                  <c:v>0.93</c:v>
                </c:pt>
                <c:pt idx="46">
                  <c:v>1.03</c:v>
                </c:pt>
                <c:pt idx="47">
                  <c:v>0.68</c:v>
                </c:pt>
                <c:pt idx="48">
                  <c:v>0.56000000000000005</c:v>
                </c:pt>
                <c:pt idx="49">
                  <c:v>0.71</c:v>
                </c:pt>
                <c:pt idx="50">
                  <c:v>0.53</c:v>
                </c:pt>
                <c:pt idx="51">
                  <c:v>0.56999999999999995</c:v>
                </c:pt>
                <c:pt idx="52">
                  <c:v>0.93</c:v>
                </c:pt>
                <c:pt idx="53">
                  <c:v>1.45</c:v>
                </c:pt>
                <c:pt idx="54">
                  <c:v>1</c:v>
                </c:pt>
                <c:pt idx="55">
                  <c:v>0.54</c:v>
                </c:pt>
                <c:pt idx="56">
                  <c:v>1.61</c:v>
                </c:pt>
                <c:pt idx="57">
                  <c:v>1.1200000000000001</c:v>
                </c:pt>
                <c:pt idx="58">
                  <c:v>0.69</c:v>
                </c:pt>
                <c:pt idx="59">
                  <c:v>0.77</c:v>
                </c:pt>
                <c:pt idx="60">
                  <c:v>1.58</c:v>
                </c:pt>
                <c:pt idx="61">
                  <c:v>1.0900000000000001</c:v>
                </c:pt>
                <c:pt idx="62">
                  <c:v>0.39</c:v>
                </c:pt>
                <c:pt idx="63">
                  <c:v>0.41</c:v>
                </c:pt>
                <c:pt idx="64">
                  <c:v>0.56999999999999995</c:v>
                </c:pt>
                <c:pt idx="65">
                  <c:v>0.81</c:v>
                </c:pt>
                <c:pt idx="66">
                  <c:v>1.1200000000000001</c:v>
                </c:pt>
                <c:pt idx="67">
                  <c:v>0.72</c:v>
                </c:pt>
                <c:pt idx="68">
                  <c:v>0.93</c:v>
                </c:pt>
                <c:pt idx="69">
                  <c:v>0.77</c:v>
                </c:pt>
                <c:pt idx="70">
                  <c:v>0.71</c:v>
                </c:pt>
                <c:pt idx="71">
                  <c:v>0.57999999999999996</c:v>
                </c:pt>
                <c:pt idx="72">
                  <c:v>0.7</c:v>
                </c:pt>
                <c:pt idx="73">
                  <c:v>1.05</c:v>
                </c:pt>
                <c:pt idx="74">
                  <c:v>0.89</c:v>
                </c:pt>
                <c:pt idx="75">
                  <c:v>0.78</c:v>
                </c:pt>
                <c:pt idx="76">
                  <c:v>0.72</c:v>
                </c:pt>
                <c:pt idx="77">
                  <c:v>0.56000000000000005</c:v>
                </c:pt>
                <c:pt idx="78">
                  <c:v>0.57999999999999996</c:v>
                </c:pt>
                <c:pt idx="79">
                  <c:v>0.78</c:v>
                </c:pt>
                <c:pt idx="80">
                  <c:v>0.87</c:v>
                </c:pt>
                <c:pt idx="81">
                  <c:v>0.52</c:v>
                </c:pt>
                <c:pt idx="82">
                  <c:v>0.71</c:v>
                </c:pt>
                <c:pt idx="83">
                  <c:v>1.21</c:v>
                </c:pt>
                <c:pt idx="84">
                  <c:v>1.83</c:v>
                </c:pt>
                <c:pt idx="85">
                  <c:v>0.98</c:v>
                </c:pt>
                <c:pt idx="86">
                  <c:v>2.31</c:v>
                </c:pt>
                <c:pt idx="87">
                  <c:v>0.9</c:v>
                </c:pt>
                <c:pt idx="88">
                  <c:v>0.95</c:v>
                </c:pt>
                <c:pt idx="89">
                  <c:v>2.2000000000000002</c:v>
                </c:pt>
                <c:pt idx="90">
                  <c:v>0.68</c:v>
                </c:pt>
                <c:pt idx="91">
                  <c:v>0.67</c:v>
                </c:pt>
                <c:pt idx="92">
                  <c:v>1.96</c:v>
                </c:pt>
                <c:pt idx="93">
                  <c:v>0.95</c:v>
                </c:pt>
                <c:pt idx="94">
                  <c:v>1.92</c:v>
                </c:pt>
                <c:pt idx="95">
                  <c:v>0.88</c:v>
                </c:pt>
                <c:pt idx="96">
                  <c:v>0.86</c:v>
                </c:pt>
                <c:pt idx="97">
                  <c:v>1.1499999999999999</c:v>
                </c:pt>
                <c:pt idx="98">
                  <c:v>0.92</c:v>
                </c:pt>
                <c:pt idx="99">
                  <c:v>1.31</c:v>
                </c:pt>
                <c:pt idx="100">
                  <c:v>0.69</c:v>
                </c:pt>
                <c:pt idx="101">
                  <c:v>0.99</c:v>
                </c:pt>
                <c:pt idx="102">
                  <c:v>0.43</c:v>
                </c:pt>
                <c:pt idx="103">
                  <c:v>0.79</c:v>
                </c:pt>
              </c:numCache>
            </c:numRef>
          </c:yVal>
          <c:smooth val="0"/>
        </c:ser>
        <c:ser>
          <c:idx val="29"/>
          <c:order val="29"/>
          <c:tx>
            <c:strRef>
              <c:f>K1M!$B$31:$C$31</c:f>
              <c:strCache>
                <c:ptCount val="1"/>
                <c:pt idx="0">
                  <c:v>Finale Cibak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K1M!$D$31:$DO$31</c:f>
              <c:numCache>
                <c:formatCode>0.00</c:formatCode>
                <c:ptCount val="116"/>
                <c:pt idx="0">
                  <c:v>0.57999999999999996</c:v>
                </c:pt>
                <c:pt idx="1">
                  <c:v>0.56000000000000005</c:v>
                </c:pt>
                <c:pt idx="2">
                  <c:v>0.36</c:v>
                </c:pt>
                <c:pt idx="3">
                  <c:v>0.47</c:v>
                </c:pt>
                <c:pt idx="4">
                  <c:v>0.54</c:v>
                </c:pt>
                <c:pt idx="5">
                  <c:v>0.95</c:v>
                </c:pt>
                <c:pt idx="6">
                  <c:v>0.76</c:v>
                </c:pt>
                <c:pt idx="7">
                  <c:v>0.72</c:v>
                </c:pt>
                <c:pt idx="8">
                  <c:v>0.33</c:v>
                </c:pt>
                <c:pt idx="9">
                  <c:v>0.55000000000000004</c:v>
                </c:pt>
                <c:pt idx="10">
                  <c:v>0.94</c:v>
                </c:pt>
                <c:pt idx="11">
                  <c:v>0.56999999999999995</c:v>
                </c:pt>
                <c:pt idx="12">
                  <c:v>0.96</c:v>
                </c:pt>
                <c:pt idx="13">
                  <c:v>0.79</c:v>
                </c:pt>
                <c:pt idx="14">
                  <c:v>0.49</c:v>
                </c:pt>
                <c:pt idx="15">
                  <c:v>1.1399999999999999</c:v>
                </c:pt>
                <c:pt idx="16">
                  <c:v>0.49</c:v>
                </c:pt>
                <c:pt idx="17">
                  <c:v>0.46</c:v>
                </c:pt>
                <c:pt idx="18">
                  <c:v>0.85</c:v>
                </c:pt>
                <c:pt idx="19">
                  <c:v>3.09</c:v>
                </c:pt>
                <c:pt idx="20">
                  <c:v>0.61</c:v>
                </c:pt>
                <c:pt idx="21">
                  <c:v>1.34</c:v>
                </c:pt>
                <c:pt idx="22">
                  <c:v>0.49</c:v>
                </c:pt>
                <c:pt idx="23">
                  <c:v>1.77</c:v>
                </c:pt>
                <c:pt idx="24">
                  <c:v>0.99</c:v>
                </c:pt>
                <c:pt idx="25">
                  <c:v>0.82</c:v>
                </c:pt>
                <c:pt idx="26">
                  <c:v>0.65</c:v>
                </c:pt>
                <c:pt idx="27">
                  <c:v>0.62</c:v>
                </c:pt>
                <c:pt idx="28">
                  <c:v>1.32</c:v>
                </c:pt>
                <c:pt idx="29">
                  <c:v>0.79</c:v>
                </c:pt>
                <c:pt idx="30">
                  <c:v>0.71</c:v>
                </c:pt>
                <c:pt idx="31">
                  <c:v>1.82</c:v>
                </c:pt>
                <c:pt idx="32">
                  <c:v>0.92</c:v>
                </c:pt>
                <c:pt idx="33">
                  <c:v>0.74</c:v>
                </c:pt>
                <c:pt idx="34">
                  <c:v>0.95</c:v>
                </c:pt>
                <c:pt idx="35">
                  <c:v>1.32</c:v>
                </c:pt>
                <c:pt idx="36">
                  <c:v>1.01</c:v>
                </c:pt>
                <c:pt idx="37">
                  <c:v>0.73</c:v>
                </c:pt>
                <c:pt idx="38">
                  <c:v>0.74</c:v>
                </c:pt>
                <c:pt idx="39">
                  <c:v>1.35</c:v>
                </c:pt>
                <c:pt idx="40">
                  <c:v>0.75</c:v>
                </c:pt>
                <c:pt idx="41">
                  <c:v>1.52</c:v>
                </c:pt>
                <c:pt idx="42">
                  <c:v>0.52</c:v>
                </c:pt>
                <c:pt idx="43">
                  <c:v>1.53</c:v>
                </c:pt>
                <c:pt idx="44">
                  <c:v>0.57999999999999996</c:v>
                </c:pt>
                <c:pt idx="45">
                  <c:v>1.99</c:v>
                </c:pt>
                <c:pt idx="46">
                  <c:v>0.5</c:v>
                </c:pt>
                <c:pt idx="47">
                  <c:v>0.32</c:v>
                </c:pt>
                <c:pt idx="48">
                  <c:v>0.56999999999999995</c:v>
                </c:pt>
                <c:pt idx="49">
                  <c:v>1.68</c:v>
                </c:pt>
                <c:pt idx="50">
                  <c:v>0.84</c:v>
                </c:pt>
                <c:pt idx="51">
                  <c:v>0.66</c:v>
                </c:pt>
                <c:pt idx="52">
                  <c:v>0.88</c:v>
                </c:pt>
                <c:pt idx="53">
                  <c:v>1.1499999999999999</c:v>
                </c:pt>
                <c:pt idx="54">
                  <c:v>2.16</c:v>
                </c:pt>
                <c:pt idx="55">
                  <c:v>1</c:v>
                </c:pt>
                <c:pt idx="56">
                  <c:v>0.73</c:v>
                </c:pt>
                <c:pt idx="57">
                  <c:v>0.35</c:v>
                </c:pt>
                <c:pt idx="58">
                  <c:v>0.69</c:v>
                </c:pt>
                <c:pt idx="59">
                  <c:v>1.42</c:v>
                </c:pt>
                <c:pt idx="60">
                  <c:v>1.42</c:v>
                </c:pt>
                <c:pt idx="61">
                  <c:v>0.95</c:v>
                </c:pt>
                <c:pt idx="62">
                  <c:v>0.97</c:v>
                </c:pt>
                <c:pt idx="63">
                  <c:v>1.21</c:v>
                </c:pt>
                <c:pt idx="64">
                  <c:v>1.1200000000000001</c:v>
                </c:pt>
                <c:pt idx="65">
                  <c:v>0.59</c:v>
                </c:pt>
                <c:pt idx="66">
                  <c:v>1.65</c:v>
                </c:pt>
                <c:pt idx="67">
                  <c:v>1.01</c:v>
                </c:pt>
                <c:pt idx="68">
                  <c:v>0.51</c:v>
                </c:pt>
                <c:pt idx="69">
                  <c:v>0.7</c:v>
                </c:pt>
                <c:pt idx="70">
                  <c:v>0.96</c:v>
                </c:pt>
                <c:pt idx="71">
                  <c:v>0.72</c:v>
                </c:pt>
                <c:pt idx="72">
                  <c:v>0.47</c:v>
                </c:pt>
                <c:pt idx="73">
                  <c:v>0.66</c:v>
                </c:pt>
                <c:pt idx="74">
                  <c:v>0.56999999999999995</c:v>
                </c:pt>
                <c:pt idx="75">
                  <c:v>1.73</c:v>
                </c:pt>
                <c:pt idx="76">
                  <c:v>0.95</c:v>
                </c:pt>
                <c:pt idx="77">
                  <c:v>0.82</c:v>
                </c:pt>
                <c:pt idx="78">
                  <c:v>1.1100000000000001</c:v>
                </c:pt>
                <c:pt idx="79">
                  <c:v>1.99</c:v>
                </c:pt>
                <c:pt idx="80">
                  <c:v>1.1399999999999999</c:v>
                </c:pt>
                <c:pt idx="81">
                  <c:v>2.23</c:v>
                </c:pt>
                <c:pt idx="82">
                  <c:v>0.72</c:v>
                </c:pt>
                <c:pt idx="83">
                  <c:v>1.03</c:v>
                </c:pt>
                <c:pt idx="84">
                  <c:v>2.04</c:v>
                </c:pt>
                <c:pt idx="85">
                  <c:v>0.6</c:v>
                </c:pt>
                <c:pt idx="86">
                  <c:v>0.67</c:v>
                </c:pt>
                <c:pt idx="87">
                  <c:v>2.0099999999999998</c:v>
                </c:pt>
                <c:pt idx="88">
                  <c:v>0.9</c:v>
                </c:pt>
                <c:pt idx="89">
                  <c:v>1.33</c:v>
                </c:pt>
                <c:pt idx="90">
                  <c:v>0.56000000000000005</c:v>
                </c:pt>
                <c:pt idx="91">
                  <c:v>0.54</c:v>
                </c:pt>
                <c:pt idx="92">
                  <c:v>0.45</c:v>
                </c:pt>
                <c:pt idx="93">
                  <c:v>0.52</c:v>
                </c:pt>
                <c:pt idx="94">
                  <c:v>0.73</c:v>
                </c:pt>
                <c:pt idx="95">
                  <c:v>0.5</c:v>
                </c:pt>
                <c:pt idx="96">
                  <c:v>0.95</c:v>
                </c:pt>
                <c:pt idx="97">
                  <c:v>0.52</c:v>
                </c:pt>
                <c:pt idx="98">
                  <c:v>0.62</c:v>
                </c:pt>
                <c:pt idx="99">
                  <c:v>0.64</c:v>
                </c:pt>
                <c:pt idx="100">
                  <c:v>0.45</c:v>
                </c:pt>
                <c:pt idx="101">
                  <c:v>0.66</c:v>
                </c:pt>
                <c:pt idx="102">
                  <c:v>0.76</c:v>
                </c:pt>
                <c:pt idx="103">
                  <c:v>0.56000000000000005</c:v>
                </c:pt>
              </c:numCache>
            </c:numRef>
          </c:yVal>
          <c:smooth val="0"/>
        </c:ser>
        <c:ser>
          <c:idx val="30"/>
          <c:order val="30"/>
          <c:tx>
            <c:strRef>
              <c:f>K1M!$B$32:$C$32</c:f>
              <c:strCache>
                <c:ptCount val="1"/>
                <c:pt idx="0">
                  <c:v>Finale Brown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333399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K1M!$D$32:$DO$32</c:f>
              <c:numCache>
                <c:formatCode>0.00</c:formatCode>
                <c:ptCount val="116"/>
                <c:pt idx="0">
                  <c:v>0.54</c:v>
                </c:pt>
                <c:pt idx="1">
                  <c:v>0.83</c:v>
                </c:pt>
                <c:pt idx="2">
                  <c:v>0.73</c:v>
                </c:pt>
                <c:pt idx="3">
                  <c:v>0.56000000000000005</c:v>
                </c:pt>
                <c:pt idx="4">
                  <c:v>0.49</c:v>
                </c:pt>
                <c:pt idx="5">
                  <c:v>1.17</c:v>
                </c:pt>
                <c:pt idx="6">
                  <c:v>0.64</c:v>
                </c:pt>
                <c:pt idx="7">
                  <c:v>0.44</c:v>
                </c:pt>
                <c:pt idx="8">
                  <c:v>1.1200000000000001</c:v>
                </c:pt>
                <c:pt idx="9">
                  <c:v>0.5</c:v>
                </c:pt>
                <c:pt idx="10">
                  <c:v>0.6</c:v>
                </c:pt>
                <c:pt idx="11">
                  <c:v>1.1399999999999999</c:v>
                </c:pt>
                <c:pt idx="12">
                  <c:v>0.57999999999999996</c:v>
                </c:pt>
                <c:pt idx="13">
                  <c:v>0.98</c:v>
                </c:pt>
                <c:pt idx="14">
                  <c:v>0.76</c:v>
                </c:pt>
                <c:pt idx="15">
                  <c:v>0.41</c:v>
                </c:pt>
                <c:pt idx="16">
                  <c:v>0.7</c:v>
                </c:pt>
                <c:pt idx="17">
                  <c:v>1.29</c:v>
                </c:pt>
                <c:pt idx="18">
                  <c:v>0.96</c:v>
                </c:pt>
                <c:pt idx="19">
                  <c:v>0.57999999999999996</c:v>
                </c:pt>
                <c:pt idx="20">
                  <c:v>0.97</c:v>
                </c:pt>
                <c:pt idx="21">
                  <c:v>1.37</c:v>
                </c:pt>
                <c:pt idx="22">
                  <c:v>0.93</c:v>
                </c:pt>
                <c:pt idx="23">
                  <c:v>1.29</c:v>
                </c:pt>
                <c:pt idx="24">
                  <c:v>1.17</c:v>
                </c:pt>
                <c:pt idx="25">
                  <c:v>0.73</c:v>
                </c:pt>
                <c:pt idx="26">
                  <c:v>0.62</c:v>
                </c:pt>
                <c:pt idx="27">
                  <c:v>0.79</c:v>
                </c:pt>
                <c:pt idx="28">
                  <c:v>1.49</c:v>
                </c:pt>
                <c:pt idx="29">
                  <c:v>1.47</c:v>
                </c:pt>
                <c:pt idx="30">
                  <c:v>0.43</c:v>
                </c:pt>
                <c:pt idx="31">
                  <c:v>0.47</c:v>
                </c:pt>
                <c:pt idx="32">
                  <c:v>0.87</c:v>
                </c:pt>
                <c:pt idx="33">
                  <c:v>0.79</c:v>
                </c:pt>
                <c:pt idx="34">
                  <c:v>1.73</c:v>
                </c:pt>
                <c:pt idx="35">
                  <c:v>0.77</c:v>
                </c:pt>
                <c:pt idx="36">
                  <c:v>0.8</c:v>
                </c:pt>
                <c:pt idx="37">
                  <c:v>0.92</c:v>
                </c:pt>
                <c:pt idx="38">
                  <c:v>1.0900000000000001</c:v>
                </c:pt>
                <c:pt idx="39">
                  <c:v>0.49</c:v>
                </c:pt>
                <c:pt idx="40">
                  <c:v>0.9</c:v>
                </c:pt>
                <c:pt idx="41">
                  <c:v>0.72</c:v>
                </c:pt>
                <c:pt idx="42">
                  <c:v>0.75</c:v>
                </c:pt>
                <c:pt idx="43">
                  <c:v>1.71</c:v>
                </c:pt>
                <c:pt idx="44">
                  <c:v>0.89</c:v>
                </c:pt>
                <c:pt idx="45">
                  <c:v>0.85</c:v>
                </c:pt>
                <c:pt idx="46">
                  <c:v>1.35</c:v>
                </c:pt>
                <c:pt idx="47">
                  <c:v>0.43</c:v>
                </c:pt>
                <c:pt idx="48">
                  <c:v>0.51</c:v>
                </c:pt>
                <c:pt idx="49">
                  <c:v>0.72</c:v>
                </c:pt>
                <c:pt idx="50">
                  <c:v>1.8</c:v>
                </c:pt>
                <c:pt idx="51">
                  <c:v>0.54</c:v>
                </c:pt>
                <c:pt idx="52">
                  <c:v>0.98</c:v>
                </c:pt>
                <c:pt idx="53">
                  <c:v>1.69</c:v>
                </c:pt>
                <c:pt idx="54">
                  <c:v>1.28</c:v>
                </c:pt>
                <c:pt idx="55">
                  <c:v>0.84</c:v>
                </c:pt>
                <c:pt idx="56">
                  <c:v>0.76</c:v>
                </c:pt>
                <c:pt idx="57">
                  <c:v>1.22</c:v>
                </c:pt>
                <c:pt idx="58">
                  <c:v>0.95</c:v>
                </c:pt>
                <c:pt idx="59">
                  <c:v>2.5499999999999998</c:v>
                </c:pt>
                <c:pt idx="60">
                  <c:v>0.74</c:v>
                </c:pt>
                <c:pt idx="61">
                  <c:v>0.82</c:v>
                </c:pt>
                <c:pt idx="62">
                  <c:v>0.74</c:v>
                </c:pt>
                <c:pt idx="63">
                  <c:v>1.63</c:v>
                </c:pt>
                <c:pt idx="64">
                  <c:v>0.85</c:v>
                </c:pt>
                <c:pt idx="65">
                  <c:v>1.02</c:v>
                </c:pt>
                <c:pt idx="66">
                  <c:v>1</c:v>
                </c:pt>
                <c:pt idx="67">
                  <c:v>0.91</c:v>
                </c:pt>
                <c:pt idx="68">
                  <c:v>0.68</c:v>
                </c:pt>
                <c:pt idx="69">
                  <c:v>1.18</c:v>
                </c:pt>
                <c:pt idx="70">
                  <c:v>0.81</c:v>
                </c:pt>
                <c:pt idx="71">
                  <c:v>0.56999999999999995</c:v>
                </c:pt>
                <c:pt idx="72">
                  <c:v>0.6</c:v>
                </c:pt>
                <c:pt idx="73">
                  <c:v>0.49</c:v>
                </c:pt>
                <c:pt idx="74">
                  <c:v>0.97</c:v>
                </c:pt>
                <c:pt idx="75">
                  <c:v>0.83</c:v>
                </c:pt>
                <c:pt idx="76">
                  <c:v>0.8</c:v>
                </c:pt>
                <c:pt idx="77">
                  <c:v>1.1299999999999999</c:v>
                </c:pt>
                <c:pt idx="78">
                  <c:v>0.88</c:v>
                </c:pt>
                <c:pt idx="79">
                  <c:v>0.97</c:v>
                </c:pt>
                <c:pt idx="80">
                  <c:v>1.9</c:v>
                </c:pt>
                <c:pt idx="81">
                  <c:v>0.3</c:v>
                </c:pt>
                <c:pt idx="82">
                  <c:v>0.83</c:v>
                </c:pt>
                <c:pt idx="83">
                  <c:v>0.72</c:v>
                </c:pt>
                <c:pt idx="84">
                  <c:v>1.1299999999999999</c:v>
                </c:pt>
                <c:pt idx="85">
                  <c:v>0.35</c:v>
                </c:pt>
                <c:pt idx="86">
                  <c:v>0.71</c:v>
                </c:pt>
                <c:pt idx="87">
                  <c:v>1.48</c:v>
                </c:pt>
                <c:pt idx="88">
                  <c:v>0.57999999999999996</c:v>
                </c:pt>
                <c:pt idx="89">
                  <c:v>1.1200000000000001</c:v>
                </c:pt>
                <c:pt idx="90">
                  <c:v>2.02</c:v>
                </c:pt>
                <c:pt idx="91">
                  <c:v>0.66</c:v>
                </c:pt>
                <c:pt idx="92">
                  <c:v>1.17</c:v>
                </c:pt>
                <c:pt idx="93">
                  <c:v>2.8</c:v>
                </c:pt>
                <c:pt idx="94">
                  <c:v>1.17</c:v>
                </c:pt>
                <c:pt idx="95">
                  <c:v>1.42</c:v>
                </c:pt>
                <c:pt idx="96">
                  <c:v>0.85</c:v>
                </c:pt>
                <c:pt idx="97">
                  <c:v>0.79</c:v>
                </c:pt>
                <c:pt idx="98">
                  <c:v>0.6</c:v>
                </c:pt>
                <c:pt idx="99">
                  <c:v>0.56000000000000005</c:v>
                </c:pt>
                <c:pt idx="100">
                  <c:v>0.64</c:v>
                </c:pt>
                <c:pt idx="101">
                  <c:v>0.93</c:v>
                </c:pt>
                <c:pt idx="102">
                  <c:v>1.33</c:v>
                </c:pt>
                <c:pt idx="103">
                  <c:v>0.57999999999999996</c:v>
                </c:pt>
                <c:pt idx="104">
                  <c:v>0.59</c:v>
                </c:pt>
                <c:pt idx="105">
                  <c:v>0.92</c:v>
                </c:pt>
                <c:pt idx="106">
                  <c:v>1.1100000000000001</c:v>
                </c:pt>
                <c:pt idx="107">
                  <c:v>0.9</c:v>
                </c:pt>
              </c:numCache>
            </c:numRef>
          </c:yVal>
          <c:smooth val="0"/>
        </c:ser>
        <c:ser>
          <c:idx val="31"/>
          <c:order val="31"/>
          <c:tx>
            <c:strRef>
              <c:f>K1M!$B$33:$C$33</c:f>
              <c:strCache>
                <c:ptCount val="1"/>
                <c:pt idx="0">
                  <c:v>Finale Sajbidor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5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K1M!$D$33:$DO$33</c:f>
              <c:numCache>
                <c:formatCode>0.00</c:formatCode>
                <c:ptCount val="116"/>
                <c:pt idx="0">
                  <c:v>0.49</c:v>
                </c:pt>
                <c:pt idx="1">
                  <c:v>0.62</c:v>
                </c:pt>
                <c:pt idx="2">
                  <c:v>0.77</c:v>
                </c:pt>
                <c:pt idx="3">
                  <c:v>0.78</c:v>
                </c:pt>
                <c:pt idx="4">
                  <c:v>1.1399999999999999</c:v>
                </c:pt>
                <c:pt idx="5">
                  <c:v>0.56000000000000005</c:v>
                </c:pt>
                <c:pt idx="6">
                  <c:v>0.52</c:v>
                </c:pt>
                <c:pt idx="7">
                  <c:v>1.03</c:v>
                </c:pt>
                <c:pt idx="8">
                  <c:v>0.77</c:v>
                </c:pt>
                <c:pt idx="9">
                  <c:v>0.4</c:v>
                </c:pt>
                <c:pt idx="10">
                  <c:v>0.88</c:v>
                </c:pt>
                <c:pt idx="11">
                  <c:v>0.81</c:v>
                </c:pt>
                <c:pt idx="12">
                  <c:v>1.27</c:v>
                </c:pt>
                <c:pt idx="13">
                  <c:v>0.5</c:v>
                </c:pt>
                <c:pt idx="14">
                  <c:v>0.47</c:v>
                </c:pt>
                <c:pt idx="15">
                  <c:v>0.67</c:v>
                </c:pt>
                <c:pt idx="16">
                  <c:v>2.5499999999999998</c:v>
                </c:pt>
                <c:pt idx="17">
                  <c:v>0.79</c:v>
                </c:pt>
                <c:pt idx="18">
                  <c:v>2.09</c:v>
                </c:pt>
                <c:pt idx="19">
                  <c:v>0.97</c:v>
                </c:pt>
                <c:pt idx="20">
                  <c:v>2.34</c:v>
                </c:pt>
                <c:pt idx="21">
                  <c:v>0.76</c:v>
                </c:pt>
                <c:pt idx="22">
                  <c:v>1</c:v>
                </c:pt>
                <c:pt idx="23">
                  <c:v>1.02</c:v>
                </c:pt>
                <c:pt idx="24">
                  <c:v>0.76</c:v>
                </c:pt>
                <c:pt idx="25">
                  <c:v>1.38</c:v>
                </c:pt>
                <c:pt idx="26">
                  <c:v>1.52</c:v>
                </c:pt>
                <c:pt idx="27">
                  <c:v>1.37</c:v>
                </c:pt>
                <c:pt idx="28">
                  <c:v>2.79</c:v>
                </c:pt>
                <c:pt idx="29">
                  <c:v>0.74</c:v>
                </c:pt>
                <c:pt idx="30">
                  <c:v>0.79</c:v>
                </c:pt>
                <c:pt idx="31">
                  <c:v>0.59</c:v>
                </c:pt>
                <c:pt idx="32">
                  <c:v>0.64</c:v>
                </c:pt>
                <c:pt idx="33">
                  <c:v>0.64</c:v>
                </c:pt>
                <c:pt idx="34">
                  <c:v>1.07</c:v>
                </c:pt>
                <c:pt idx="35">
                  <c:v>1.1100000000000001</c:v>
                </c:pt>
                <c:pt idx="36">
                  <c:v>1.77</c:v>
                </c:pt>
                <c:pt idx="37">
                  <c:v>0.83</c:v>
                </c:pt>
                <c:pt idx="38">
                  <c:v>1.05</c:v>
                </c:pt>
                <c:pt idx="39">
                  <c:v>1.59</c:v>
                </c:pt>
                <c:pt idx="40">
                  <c:v>0.81</c:v>
                </c:pt>
                <c:pt idx="41">
                  <c:v>0.83</c:v>
                </c:pt>
                <c:pt idx="42">
                  <c:v>0.97</c:v>
                </c:pt>
                <c:pt idx="43">
                  <c:v>0.94</c:v>
                </c:pt>
                <c:pt idx="44">
                  <c:v>1.26</c:v>
                </c:pt>
                <c:pt idx="45">
                  <c:v>0.72</c:v>
                </c:pt>
                <c:pt idx="46">
                  <c:v>0.81</c:v>
                </c:pt>
                <c:pt idx="47">
                  <c:v>0.75</c:v>
                </c:pt>
                <c:pt idx="48">
                  <c:v>1.45</c:v>
                </c:pt>
                <c:pt idx="49">
                  <c:v>1.26</c:v>
                </c:pt>
                <c:pt idx="50">
                  <c:v>1.1299999999999999</c:v>
                </c:pt>
                <c:pt idx="51">
                  <c:v>0.79</c:v>
                </c:pt>
                <c:pt idx="52">
                  <c:v>1.68</c:v>
                </c:pt>
                <c:pt idx="53">
                  <c:v>2.42</c:v>
                </c:pt>
                <c:pt idx="54">
                  <c:v>0.71</c:v>
                </c:pt>
                <c:pt idx="55">
                  <c:v>0.41</c:v>
                </c:pt>
                <c:pt idx="56">
                  <c:v>1.36</c:v>
                </c:pt>
                <c:pt idx="57">
                  <c:v>0.96</c:v>
                </c:pt>
                <c:pt idx="58">
                  <c:v>1.02</c:v>
                </c:pt>
                <c:pt idx="59">
                  <c:v>0.97</c:v>
                </c:pt>
                <c:pt idx="60">
                  <c:v>0.68</c:v>
                </c:pt>
                <c:pt idx="61">
                  <c:v>1.02</c:v>
                </c:pt>
                <c:pt idx="62">
                  <c:v>0.85</c:v>
                </c:pt>
                <c:pt idx="63">
                  <c:v>0.93</c:v>
                </c:pt>
                <c:pt idx="64">
                  <c:v>0.8</c:v>
                </c:pt>
                <c:pt idx="65">
                  <c:v>0.65</c:v>
                </c:pt>
                <c:pt idx="66">
                  <c:v>0.65</c:v>
                </c:pt>
                <c:pt idx="67">
                  <c:v>0.68</c:v>
                </c:pt>
                <c:pt idx="68">
                  <c:v>1.44</c:v>
                </c:pt>
                <c:pt idx="69">
                  <c:v>0.82</c:v>
                </c:pt>
                <c:pt idx="70">
                  <c:v>0.99</c:v>
                </c:pt>
                <c:pt idx="71">
                  <c:v>1.25</c:v>
                </c:pt>
                <c:pt idx="72">
                  <c:v>2.2999999999999998</c:v>
                </c:pt>
                <c:pt idx="73">
                  <c:v>0.74</c:v>
                </c:pt>
                <c:pt idx="74">
                  <c:v>0.86</c:v>
                </c:pt>
                <c:pt idx="75">
                  <c:v>1.41</c:v>
                </c:pt>
                <c:pt idx="76">
                  <c:v>0.68</c:v>
                </c:pt>
                <c:pt idx="77">
                  <c:v>0.55000000000000004</c:v>
                </c:pt>
                <c:pt idx="78">
                  <c:v>1.88</c:v>
                </c:pt>
                <c:pt idx="79">
                  <c:v>0.69</c:v>
                </c:pt>
                <c:pt idx="80">
                  <c:v>1.26</c:v>
                </c:pt>
                <c:pt idx="81">
                  <c:v>1.55</c:v>
                </c:pt>
                <c:pt idx="82">
                  <c:v>0.87</c:v>
                </c:pt>
                <c:pt idx="83">
                  <c:v>1.23</c:v>
                </c:pt>
                <c:pt idx="84">
                  <c:v>0.83</c:v>
                </c:pt>
                <c:pt idx="85">
                  <c:v>0.9</c:v>
                </c:pt>
                <c:pt idx="86">
                  <c:v>0.83</c:v>
                </c:pt>
                <c:pt idx="87">
                  <c:v>0.75</c:v>
                </c:pt>
                <c:pt idx="88">
                  <c:v>1</c:v>
                </c:pt>
                <c:pt idx="89">
                  <c:v>1.46</c:v>
                </c:pt>
                <c:pt idx="90">
                  <c:v>0.72</c:v>
                </c:pt>
                <c:pt idx="91">
                  <c:v>0.77</c:v>
                </c:pt>
                <c:pt idx="92">
                  <c:v>0.79</c:v>
                </c:pt>
                <c:pt idx="93">
                  <c:v>1.47</c:v>
                </c:pt>
              </c:numCache>
            </c:numRef>
          </c:yVal>
          <c:smooth val="0"/>
        </c:ser>
        <c:ser>
          <c:idx val="32"/>
          <c:order val="32"/>
          <c:tx>
            <c:strRef>
              <c:f>K1M!$B$34:$C$34</c:f>
              <c:strCache>
                <c:ptCount val="1"/>
                <c:pt idx="0">
                  <c:v>M1 P.Longs 7/06/08 Lefèvre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FFFF"/>
              </a:solidFill>
              <a:ln>
                <a:solidFill>
                  <a:srgbClr val="FFFFFF"/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rgbClr val="DD0806"/>
                </a:solidFill>
                <a:ln>
                  <a:solidFill>
                    <a:srgbClr val="DD0806"/>
                  </a:solidFill>
                  <a:prstDash val="solid"/>
                </a:ln>
              </c:spPr>
            </c:marker>
            <c:bubble3D val="0"/>
            <c:spPr>
              <a:ln w="12700">
                <a:solidFill>
                  <a:srgbClr val="000000"/>
                </a:solidFill>
                <a:prstDash val="solid"/>
              </a:ln>
            </c:spPr>
          </c:dPt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K1M!$D$34:$DO$34</c:f>
              <c:numCache>
                <c:formatCode>0.00</c:formatCode>
                <c:ptCount val="116"/>
                <c:pt idx="0">
                  <c:v>0.67</c:v>
                </c:pt>
                <c:pt idx="1">
                  <c:v>1.1200000000000001</c:v>
                </c:pt>
                <c:pt idx="2">
                  <c:v>0.49</c:v>
                </c:pt>
                <c:pt idx="3">
                  <c:v>0.43</c:v>
                </c:pt>
                <c:pt idx="4">
                  <c:v>0.65</c:v>
                </c:pt>
                <c:pt idx="5">
                  <c:v>1.04</c:v>
                </c:pt>
                <c:pt idx="6">
                  <c:v>0.7</c:v>
                </c:pt>
                <c:pt idx="7">
                  <c:v>0.43</c:v>
                </c:pt>
                <c:pt idx="8">
                  <c:v>0.77</c:v>
                </c:pt>
                <c:pt idx="9">
                  <c:v>1.85</c:v>
                </c:pt>
                <c:pt idx="10">
                  <c:v>1.21</c:v>
                </c:pt>
                <c:pt idx="11">
                  <c:v>1.1399999999999999</c:v>
                </c:pt>
                <c:pt idx="12">
                  <c:v>0.74</c:v>
                </c:pt>
                <c:pt idx="13">
                  <c:v>1.07</c:v>
                </c:pt>
                <c:pt idx="14">
                  <c:v>0.8</c:v>
                </c:pt>
                <c:pt idx="15">
                  <c:v>0.9</c:v>
                </c:pt>
                <c:pt idx="16">
                  <c:v>1.66</c:v>
                </c:pt>
                <c:pt idx="17">
                  <c:v>1.22</c:v>
                </c:pt>
                <c:pt idx="18">
                  <c:v>0.63</c:v>
                </c:pt>
                <c:pt idx="19">
                  <c:v>0.94</c:v>
                </c:pt>
                <c:pt idx="20">
                  <c:v>0.69</c:v>
                </c:pt>
                <c:pt idx="21">
                  <c:v>0.73</c:v>
                </c:pt>
                <c:pt idx="22">
                  <c:v>0.8</c:v>
                </c:pt>
                <c:pt idx="23">
                  <c:v>1.0900000000000001</c:v>
                </c:pt>
                <c:pt idx="24">
                  <c:v>0.67</c:v>
                </c:pt>
                <c:pt idx="25">
                  <c:v>0.74</c:v>
                </c:pt>
                <c:pt idx="26">
                  <c:v>1.01</c:v>
                </c:pt>
                <c:pt idx="27">
                  <c:v>0.99</c:v>
                </c:pt>
                <c:pt idx="28">
                  <c:v>0.87</c:v>
                </c:pt>
                <c:pt idx="29">
                  <c:v>0.69</c:v>
                </c:pt>
                <c:pt idx="30">
                  <c:v>2.34</c:v>
                </c:pt>
                <c:pt idx="31">
                  <c:v>0.67</c:v>
                </c:pt>
                <c:pt idx="32">
                  <c:v>0.75</c:v>
                </c:pt>
                <c:pt idx="33">
                  <c:v>1.36</c:v>
                </c:pt>
                <c:pt idx="34">
                  <c:v>1.62</c:v>
                </c:pt>
                <c:pt idx="35">
                  <c:v>0.81</c:v>
                </c:pt>
                <c:pt idx="36">
                  <c:v>1.05</c:v>
                </c:pt>
                <c:pt idx="37">
                  <c:v>0.85</c:v>
                </c:pt>
                <c:pt idx="38">
                  <c:v>0.95</c:v>
                </c:pt>
                <c:pt idx="39">
                  <c:v>0.84</c:v>
                </c:pt>
                <c:pt idx="40">
                  <c:v>2.0299999999999998</c:v>
                </c:pt>
                <c:pt idx="41">
                  <c:v>0.69</c:v>
                </c:pt>
                <c:pt idx="42">
                  <c:v>1.38</c:v>
                </c:pt>
                <c:pt idx="43">
                  <c:v>0.7</c:v>
                </c:pt>
                <c:pt idx="44">
                  <c:v>0.67</c:v>
                </c:pt>
                <c:pt idx="45">
                  <c:v>0.71</c:v>
                </c:pt>
                <c:pt idx="46">
                  <c:v>0.84</c:v>
                </c:pt>
                <c:pt idx="47">
                  <c:v>0.59</c:v>
                </c:pt>
                <c:pt idx="48">
                  <c:v>0.65</c:v>
                </c:pt>
                <c:pt idx="49">
                  <c:v>0.56000000000000005</c:v>
                </c:pt>
                <c:pt idx="50">
                  <c:v>2.7</c:v>
                </c:pt>
                <c:pt idx="51">
                  <c:v>1.05</c:v>
                </c:pt>
                <c:pt idx="52">
                  <c:v>1.08</c:v>
                </c:pt>
                <c:pt idx="53">
                  <c:v>1.87</c:v>
                </c:pt>
                <c:pt idx="54">
                  <c:v>0.88</c:v>
                </c:pt>
                <c:pt idx="55">
                  <c:v>0.65</c:v>
                </c:pt>
                <c:pt idx="56">
                  <c:v>0.56999999999999995</c:v>
                </c:pt>
                <c:pt idx="57">
                  <c:v>0.73</c:v>
                </c:pt>
                <c:pt idx="58">
                  <c:v>0.91</c:v>
                </c:pt>
                <c:pt idx="59">
                  <c:v>1.1599999999999999</c:v>
                </c:pt>
                <c:pt idx="60">
                  <c:v>1.71</c:v>
                </c:pt>
                <c:pt idx="61">
                  <c:v>1.28</c:v>
                </c:pt>
                <c:pt idx="62">
                  <c:v>1.07</c:v>
                </c:pt>
                <c:pt idx="63">
                  <c:v>1</c:v>
                </c:pt>
                <c:pt idx="64">
                  <c:v>0.95</c:v>
                </c:pt>
                <c:pt idx="65">
                  <c:v>0.82</c:v>
                </c:pt>
                <c:pt idx="66">
                  <c:v>0.78</c:v>
                </c:pt>
                <c:pt idx="67">
                  <c:v>0.63</c:v>
                </c:pt>
                <c:pt idx="68">
                  <c:v>0.64</c:v>
                </c:pt>
                <c:pt idx="69">
                  <c:v>0.72</c:v>
                </c:pt>
                <c:pt idx="70">
                  <c:v>1.08</c:v>
                </c:pt>
                <c:pt idx="71">
                  <c:v>0.72</c:v>
                </c:pt>
                <c:pt idx="72">
                  <c:v>0.68</c:v>
                </c:pt>
                <c:pt idx="73">
                  <c:v>1.33</c:v>
                </c:pt>
                <c:pt idx="74">
                  <c:v>0.74</c:v>
                </c:pt>
                <c:pt idx="75">
                  <c:v>1.03</c:v>
                </c:pt>
                <c:pt idx="76">
                  <c:v>1.38</c:v>
                </c:pt>
                <c:pt idx="77">
                  <c:v>1.69</c:v>
                </c:pt>
                <c:pt idx="78">
                  <c:v>0.68</c:v>
                </c:pt>
                <c:pt idx="79">
                  <c:v>0.98</c:v>
                </c:pt>
                <c:pt idx="80">
                  <c:v>0.61</c:v>
                </c:pt>
                <c:pt idx="81">
                  <c:v>1</c:v>
                </c:pt>
                <c:pt idx="82">
                  <c:v>0.74</c:v>
                </c:pt>
                <c:pt idx="83">
                  <c:v>0.78</c:v>
                </c:pt>
                <c:pt idx="84">
                  <c:v>0.88</c:v>
                </c:pt>
                <c:pt idx="85">
                  <c:v>0.6</c:v>
                </c:pt>
                <c:pt idx="86">
                  <c:v>0.59</c:v>
                </c:pt>
                <c:pt idx="87">
                  <c:v>0.87</c:v>
                </c:pt>
                <c:pt idx="88">
                  <c:v>0.78</c:v>
                </c:pt>
                <c:pt idx="89">
                  <c:v>1.2</c:v>
                </c:pt>
                <c:pt idx="90">
                  <c:v>0.53</c:v>
                </c:pt>
                <c:pt idx="91">
                  <c:v>0.78</c:v>
                </c:pt>
                <c:pt idx="92">
                  <c:v>0.82</c:v>
                </c:pt>
                <c:pt idx="93">
                  <c:v>0.62</c:v>
                </c:pt>
                <c:pt idx="94">
                  <c:v>0.75</c:v>
                </c:pt>
              </c:numCache>
            </c:numRef>
          </c:yVal>
          <c:smooth val="0"/>
        </c:ser>
        <c:ser>
          <c:idx val="33"/>
          <c:order val="33"/>
          <c:tx>
            <c:strRef>
              <c:f>K1M!$B$35:$C$35</c:f>
              <c:strCache>
                <c:ptCount val="1"/>
                <c:pt idx="0">
                  <c:v>M1 P.Longs 28/06/08 Lefèvre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5"/>
            <c:spPr>
              <a:noFill/>
              <a:ln>
                <a:solidFill>
                  <a:srgbClr val="DD0806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linear"/>
            <c:dispRSqr val="0"/>
            <c:dispEq val="0"/>
          </c:trendline>
          <c:xVal>
            <c:numRef>
              <c:f>K1M!$D$1:$DO$1</c:f>
              <c:numCache>
                <c:formatCode>General</c:formatCode>
                <c:ptCount val="1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</c:numCache>
            </c:numRef>
          </c:xVal>
          <c:yVal>
            <c:numRef>
              <c:f>K1M!$D$35:$DO$35</c:f>
              <c:numCache>
                <c:formatCode>0.00</c:formatCode>
                <c:ptCount val="116"/>
                <c:pt idx="0">
                  <c:v>0.54</c:v>
                </c:pt>
                <c:pt idx="1">
                  <c:v>0.72</c:v>
                </c:pt>
                <c:pt idx="2">
                  <c:v>0.47</c:v>
                </c:pt>
                <c:pt idx="3">
                  <c:v>0.92</c:v>
                </c:pt>
                <c:pt idx="4">
                  <c:v>0.65</c:v>
                </c:pt>
                <c:pt idx="5">
                  <c:v>2.21</c:v>
                </c:pt>
                <c:pt idx="6">
                  <c:v>0.67</c:v>
                </c:pt>
                <c:pt idx="7">
                  <c:v>1.48</c:v>
                </c:pt>
                <c:pt idx="8">
                  <c:v>0.7</c:v>
                </c:pt>
                <c:pt idx="9">
                  <c:v>0.99</c:v>
                </c:pt>
                <c:pt idx="10">
                  <c:v>0.49</c:v>
                </c:pt>
                <c:pt idx="11">
                  <c:v>0.6</c:v>
                </c:pt>
                <c:pt idx="12">
                  <c:v>0.71</c:v>
                </c:pt>
                <c:pt idx="13">
                  <c:v>0.8</c:v>
                </c:pt>
                <c:pt idx="14">
                  <c:v>1.01</c:v>
                </c:pt>
                <c:pt idx="15">
                  <c:v>1.1299999999999999</c:v>
                </c:pt>
                <c:pt idx="16">
                  <c:v>1.72</c:v>
                </c:pt>
                <c:pt idx="17">
                  <c:v>1.26</c:v>
                </c:pt>
                <c:pt idx="18">
                  <c:v>1.54</c:v>
                </c:pt>
                <c:pt idx="19">
                  <c:v>1.06</c:v>
                </c:pt>
                <c:pt idx="20">
                  <c:v>1.29</c:v>
                </c:pt>
                <c:pt idx="21">
                  <c:v>0.59</c:v>
                </c:pt>
                <c:pt idx="22">
                  <c:v>0.89</c:v>
                </c:pt>
                <c:pt idx="23">
                  <c:v>0.83</c:v>
                </c:pt>
                <c:pt idx="24">
                  <c:v>0.64</c:v>
                </c:pt>
                <c:pt idx="25">
                  <c:v>0.7</c:v>
                </c:pt>
                <c:pt idx="26">
                  <c:v>0.62</c:v>
                </c:pt>
                <c:pt idx="27">
                  <c:v>0.71</c:v>
                </c:pt>
                <c:pt idx="28">
                  <c:v>1.9</c:v>
                </c:pt>
                <c:pt idx="29">
                  <c:v>1.21</c:v>
                </c:pt>
                <c:pt idx="30">
                  <c:v>0.5</c:v>
                </c:pt>
                <c:pt idx="31">
                  <c:v>0.73</c:v>
                </c:pt>
                <c:pt idx="32">
                  <c:v>0.77</c:v>
                </c:pt>
                <c:pt idx="33">
                  <c:v>0.86</c:v>
                </c:pt>
                <c:pt idx="34">
                  <c:v>1.61</c:v>
                </c:pt>
                <c:pt idx="35">
                  <c:v>1.79</c:v>
                </c:pt>
                <c:pt idx="36">
                  <c:v>1.18</c:v>
                </c:pt>
                <c:pt idx="37">
                  <c:v>1.64</c:v>
                </c:pt>
                <c:pt idx="38">
                  <c:v>1.68</c:v>
                </c:pt>
                <c:pt idx="39">
                  <c:v>0.82</c:v>
                </c:pt>
                <c:pt idx="40">
                  <c:v>1.28</c:v>
                </c:pt>
                <c:pt idx="41">
                  <c:v>0.73</c:v>
                </c:pt>
                <c:pt idx="42">
                  <c:v>0.8</c:v>
                </c:pt>
                <c:pt idx="43">
                  <c:v>1.84</c:v>
                </c:pt>
                <c:pt idx="44">
                  <c:v>0.82</c:v>
                </c:pt>
                <c:pt idx="45">
                  <c:v>0.84</c:v>
                </c:pt>
                <c:pt idx="46">
                  <c:v>0.69</c:v>
                </c:pt>
                <c:pt idx="47">
                  <c:v>1.18</c:v>
                </c:pt>
                <c:pt idx="48">
                  <c:v>1.31</c:v>
                </c:pt>
                <c:pt idx="49">
                  <c:v>0.77</c:v>
                </c:pt>
                <c:pt idx="50">
                  <c:v>0.65</c:v>
                </c:pt>
                <c:pt idx="51">
                  <c:v>0.85</c:v>
                </c:pt>
                <c:pt idx="52">
                  <c:v>1.4</c:v>
                </c:pt>
                <c:pt idx="53">
                  <c:v>1.61</c:v>
                </c:pt>
                <c:pt idx="54">
                  <c:v>0.77</c:v>
                </c:pt>
                <c:pt idx="55">
                  <c:v>0.47</c:v>
                </c:pt>
                <c:pt idx="56">
                  <c:v>0.52</c:v>
                </c:pt>
                <c:pt idx="57">
                  <c:v>0.63</c:v>
                </c:pt>
                <c:pt idx="58">
                  <c:v>1.3</c:v>
                </c:pt>
                <c:pt idx="59">
                  <c:v>0.46</c:v>
                </c:pt>
                <c:pt idx="60">
                  <c:v>0.82</c:v>
                </c:pt>
                <c:pt idx="61">
                  <c:v>1.52</c:v>
                </c:pt>
                <c:pt idx="62">
                  <c:v>0.78</c:v>
                </c:pt>
                <c:pt idx="63">
                  <c:v>0.89</c:v>
                </c:pt>
                <c:pt idx="64">
                  <c:v>0.66</c:v>
                </c:pt>
                <c:pt idx="65">
                  <c:v>0.8</c:v>
                </c:pt>
                <c:pt idx="66">
                  <c:v>2.2999999999999998</c:v>
                </c:pt>
                <c:pt idx="67">
                  <c:v>0.81</c:v>
                </c:pt>
                <c:pt idx="68">
                  <c:v>1.03</c:v>
                </c:pt>
                <c:pt idx="69">
                  <c:v>1.8</c:v>
                </c:pt>
                <c:pt idx="70">
                  <c:v>0.72</c:v>
                </c:pt>
                <c:pt idx="71">
                  <c:v>3.58</c:v>
                </c:pt>
                <c:pt idx="72">
                  <c:v>0.92</c:v>
                </c:pt>
                <c:pt idx="73">
                  <c:v>0.75</c:v>
                </c:pt>
                <c:pt idx="74">
                  <c:v>0.65</c:v>
                </c:pt>
                <c:pt idx="75">
                  <c:v>0.878</c:v>
                </c:pt>
                <c:pt idx="76">
                  <c:v>1.88</c:v>
                </c:pt>
                <c:pt idx="77">
                  <c:v>1.1100000000000001</c:v>
                </c:pt>
                <c:pt idx="78">
                  <c:v>0.74</c:v>
                </c:pt>
                <c:pt idx="79">
                  <c:v>0.49</c:v>
                </c:pt>
                <c:pt idx="80">
                  <c:v>0.43</c:v>
                </c:pt>
                <c:pt idx="81">
                  <c:v>0.85</c:v>
                </c:pt>
                <c:pt idx="82">
                  <c:v>1.1200000000000001</c:v>
                </c:pt>
                <c:pt idx="83">
                  <c:v>0.91</c:v>
                </c:pt>
                <c:pt idx="84">
                  <c:v>1.0900000000000001</c:v>
                </c:pt>
                <c:pt idx="85">
                  <c:v>0.77</c:v>
                </c:pt>
                <c:pt idx="86">
                  <c:v>0.89</c:v>
                </c:pt>
                <c:pt idx="87">
                  <c:v>0.82</c:v>
                </c:pt>
                <c:pt idx="88">
                  <c:v>0.74</c:v>
                </c:pt>
                <c:pt idx="89">
                  <c:v>0.39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264448"/>
        <c:axId val="210265984"/>
      </c:scatterChart>
      <c:valAx>
        <c:axId val="210264448"/>
        <c:scaling>
          <c:orientation val="minMax"/>
          <c:max val="120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10265984"/>
        <c:crosses val="max"/>
        <c:crossBetween val="midCat"/>
      </c:valAx>
      <c:valAx>
        <c:axId val="210265984"/>
        <c:scaling>
          <c:orientation val="minMax"/>
          <c:max val="4.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10264448"/>
        <c:crosses val="autoZero"/>
        <c:crossBetween val="midCat"/>
        <c:majorUnit val="0.5"/>
        <c:minorUnit val="0.1"/>
      </c:valAx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6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4.6153846153846101E-2"/>
          <c:y val="0.82389875204278695"/>
          <c:w val="0.91076915001009495"/>
          <c:h val="0.169811196949438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6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2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816350182466403E-2"/>
          <c:y val="4.9195864204887203E-2"/>
          <c:w val="0.92509066659749595"/>
          <c:h val="0.93354139658019297"/>
        </c:manualLayout>
      </c:layout>
      <c:scatterChart>
        <c:scatterStyle val="lineMarker"/>
        <c:varyColors val="0"/>
        <c:ser>
          <c:idx val="0"/>
          <c:order val="0"/>
          <c:tx>
            <c:strRef>
              <c:f>'Points Quotas'!$B$4</c:f>
              <c:strCache>
                <c:ptCount val="1"/>
                <c:pt idx="0">
                  <c:v>FRA</c:v>
                </c:pt>
              </c:strCache>
            </c:strRef>
          </c:tx>
          <c:spPr>
            <a:ln w="47625">
              <a:noFill/>
            </a:ln>
          </c:spPr>
          <c:trendline>
            <c:spPr>
              <a:ln>
                <a:solidFill>
                  <a:schemeClr val="accent1"/>
                </a:solidFill>
              </a:ln>
            </c:spPr>
            <c:trendlineType val="exp"/>
            <c:dispRSqr val="0"/>
            <c:dispEq val="0"/>
          </c:trendline>
          <c:xVal>
            <c:numRef>
              <c:f>'Points Quotas'!$C$3:$O$3</c:f>
              <c:numCache>
                <c:formatCode>0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xVal>
          <c:yVal>
            <c:numRef>
              <c:f>'Points Quotas'!$C$4:$O$4</c:f>
              <c:numCache>
                <c:formatCode>0.0</c:formatCode>
                <c:ptCount val="13"/>
                <c:pt idx="0">
                  <c:v>2.5</c:v>
                </c:pt>
                <c:pt idx="1">
                  <c:v>2.5</c:v>
                </c:pt>
                <c:pt idx="2">
                  <c:v>5</c:v>
                </c:pt>
                <c:pt idx="3">
                  <c:v>2.25</c:v>
                </c:pt>
                <c:pt idx="4">
                  <c:v>5.5</c:v>
                </c:pt>
                <c:pt idx="5">
                  <c:v>4.25</c:v>
                </c:pt>
                <c:pt idx="6">
                  <c:v>5</c:v>
                </c:pt>
                <c:pt idx="7">
                  <c:v>2.5</c:v>
                </c:pt>
                <c:pt idx="8">
                  <c:v>3.25</c:v>
                </c:pt>
                <c:pt idx="9">
                  <c:v>5</c:v>
                </c:pt>
                <c:pt idx="10">
                  <c:v>3.75</c:v>
                </c:pt>
                <c:pt idx="11">
                  <c:v>6</c:v>
                </c:pt>
                <c:pt idx="12">
                  <c:v>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'Points Quotas'!$B$5</c:f>
              <c:strCache>
                <c:ptCount val="1"/>
                <c:pt idx="0">
                  <c:v>SVK</c:v>
                </c:pt>
              </c:strCache>
            </c:strRef>
          </c:tx>
          <c:spPr>
            <a:ln w="47625">
              <a:noFill/>
            </a:ln>
          </c:spPr>
          <c:xVal>
            <c:numRef>
              <c:f>'Points Quotas'!$C$3:$O$3</c:f>
              <c:numCache>
                <c:formatCode>0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xVal>
          <c:yVal>
            <c:numRef>
              <c:f>'Points Quotas'!$C$5:$O$5</c:f>
              <c:numCache>
                <c:formatCode>0.0</c:formatCode>
                <c:ptCount val="13"/>
                <c:pt idx="0">
                  <c:v>3.75</c:v>
                </c:pt>
                <c:pt idx="1">
                  <c:v>2.25</c:v>
                </c:pt>
                <c:pt idx="2">
                  <c:v>4.5</c:v>
                </c:pt>
                <c:pt idx="3">
                  <c:v>2.75</c:v>
                </c:pt>
                <c:pt idx="4">
                  <c:v>3.75</c:v>
                </c:pt>
                <c:pt idx="5">
                  <c:v>4.25</c:v>
                </c:pt>
                <c:pt idx="6">
                  <c:v>8</c:v>
                </c:pt>
                <c:pt idx="7">
                  <c:v>8.3333333333333321</c:v>
                </c:pt>
                <c:pt idx="8">
                  <c:v>4</c:v>
                </c:pt>
                <c:pt idx="9">
                  <c:v>8</c:v>
                </c:pt>
                <c:pt idx="10">
                  <c:v>6</c:v>
                </c:pt>
                <c:pt idx="11">
                  <c:v>6.75</c:v>
                </c:pt>
                <c:pt idx="12">
                  <c:v>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'Points Quotas'!$B$6</c:f>
              <c:strCache>
                <c:ptCount val="1"/>
                <c:pt idx="0">
                  <c:v>GER</c:v>
                </c:pt>
              </c:strCache>
            </c:strRef>
          </c:tx>
          <c:spPr>
            <a:ln w="47625">
              <a:noFill/>
            </a:ln>
          </c:spPr>
          <c:trendline>
            <c:spPr>
              <a:ln w="25400">
                <a:solidFill>
                  <a:schemeClr val="accent4"/>
                </a:solidFill>
              </a:ln>
            </c:spPr>
            <c:trendlineType val="exp"/>
            <c:dispRSqr val="0"/>
            <c:dispEq val="0"/>
          </c:trendline>
          <c:xVal>
            <c:numRef>
              <c:f>'Points Quotas'!$C$3:$O$3</c:f>
              <c:numCache>
                <c:formatCode>0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xVal>
          <c:yVal>
            <c:numRef>
              <c:f>'Points Quotas'!$C$6:$O$6</c:f>
              <c:numCache>
                <c:formatCode>0.0</c:formatCode>
                <c:ptCount val="13"/>
                <c:pt idx="0">
                  <c:v>4.5</c:v>
                </c:pt>
                <c:pt idx="1">
                  <c:v>2</c:v>
                </c:pt>
                <c:pt idx="2">
                  <c:v>5</c:v>
                </c:pt>
                <c:pt idx="3">
                  <c:v>2.75</c:v>
                </c:pt>
                <c:pt idx="4">
                  <c:v>8.5</c:v>
                </c:pt>
                <c:pt idx="5">
                  <c:v>10</c:v>
                </c:pt>
                <c:pt idx="6">
                  <c:v>10.66666666666667</c:v>
                </c:pt>
                <c:pt idx="7">
                  <c:v>6</c:v>
                </c:pt>
                <c:pt idx="8">
                  <c:v>5.25</c:v>
                </c:pt>
                <c:pt idx="9">
                  <c:v>4</c:v>
                </c:pt>
                <c:pt idx="10">
                  <c:v>5.25</c:v>
                </c:pt>
                <c:pt idx="11">
                  <c:v>3.25</c:v>
                </c:pt>
                <c:pt idx="12">
                  <c:v>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'Points Quotas'!$B$7</c:f>
              <c:strCache>
                <c:ptCount val="1"/>
                <c:pt idx="0">
                  <c:v>CZE</c:v>
                </c:pt>
              </c:strCache>
            </c:strRef>
          </c:tx>
          <c:spPr>
            <a:ln w="47625">
              <a:noFill/>
            </a:ln>
          </c:spPr>
          <c:trendline>
            <c:spPr>
              <a:ln>
                <a:solidFill>
                  <a:schemeClr val="accent2"/>
                </a:solidFill>
              </a:ln>
            </c:spPr>
            <c:trendlineType val="exp"/>
            <c:dispRSqr val="0"/>
            <c:dispEq val="0"/>
          </c:trendline>
          <c:xVal>
            <c:numRef>
              <c:f>'Points Quotas'!$C$3:$O$3</c:f>
              <c:numCache>
                <c:formatCode>0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xVal>
          <c:yVal>
            <c:numRef>
              <c:f>'Points Quotas'!$C$7:$O$7</c:f>
              <c:numCache>
                <c:formatCode>0.0</c:formatCode>
                <c:ptCount val="13"/>
                <c:pt idx="0">
                  <c:v>6.5</c:v>
                </c:pt>
                <c:pt idx="1">
                  <c:v>5.25</c:v>
                </c:pt>
                <c:pt idx="2">
                  <c:v>4.5</c:v>
                </c:pt>
                <c:pt idx="3">
                  <c:v>6.5</c:v>
                </c:pt>
                <c:pt idx="4">
                  <c:v>6.75</c:v>
                </c:pt>
                <c:pt idx="5">
                  <c:v>7.25</c:v>
                </c:pt>
                <c:pt idx="6">
                  <c:v>4.25</c:v>
                </c:pt>
                <c:pt idx="7">
                  <c:v>6</c:v>
                </c:pt>
                <c:pt idx="8">
                  <c:v>2.75</c:v>
                </c:pt>
                <c:pt idx="9">
                  <c:v>3.75</c:v>
                </c:pt>
                <c:pt idx="10">
                  <c:v>11.33333333333333</c:v>
                </c:pt>
                <c:pt idx="11">
                  <c:v>4.75</c:v>
                </c:pt>
                <c:pt idx="12">
                  <c:v>6.25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'Points Quotas'!$B$8</c:f>
              <c:strCache>
                <c:ptCount val="1"/>
                <c:pt idx="0">
                  <c:v>GBR</c:v>
                </c:pt>
              </c:strCache>
            </c:strRef>
          </c:tx>
          <c:spPr>
            <a:ln w="47625">
              <a:noFill/>
            </a:ln>
          </c:spPr>
          <c:trendline>
            <c:spPr>
              <a:ln>
                <a:solidFill>
                  <a:schemeClr val="tx1"/>
                </a:solidFill>
              </a:ln>
            </c:spPr>
            <c:trendlineType val="exp"/>
            <c:dispRSqr val="0"/>
            <c:dispEq val="0"/>
          </c:trendline>
          <c:xVal>
            <c:numRef>
              <c:f>'Points Quotas'!$C$3:$O$3</c:f>
              <c:numCache>
                <c:formatCode>0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xVal>
          <c:yVal>
            <c:numRef>
              <c:f>'Points Quotas'!$C$8:$O$8</c:f>
              <c:numCache>
                <c:formatCode>0.0</c:formatCode>
                <c:ptCount val="13"/>
                <c:pt idx="0">
                  <c:v>5</c:v>
                </c:pt>
                <c:pt idx="1">
                  <c:v>7.5</c:v>
                </c:pt>
                <c:pt idx="2">
                  <c:v>3</c:v>
                </c:pt>
                <c:pt idx="3">
                  <c:v>7.666666666666667</c:v>
                </c:pt>
                <c:pt idx="4">
                  <c:v>11</c:v>
                </c:pt>
                <c:pt idx="5">
                  <c:v>3.5</c:v>
                </c:pt>
                <c:pt idx="6">
                  <c:v>7</c:v>
                </c:pt>
                <c:pt idx="7">
                  <c:v>7.75</c:v>
                </c:pt>
                <c:pt idx="8">
                  <c:v>8.5</c:v>
                </c:pt>
                <c:pt idx="9">
                  <c:v>3.5</c:v>
                </c:pt>
                <c:pt idx="10">
                  <c:v>7.25</c:v>
                </c:pt>
                <c:pt idx="11">
                  <c:v>5.25</c:v>
                </c:pt>
                <c:pt idx="12">
                  <c:v>4.75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'Points Quotas'!$B$9</c:f>
              <c:strCache>
                <c:ptCount val="1"/>
                <c:pt idx="0">
                  <c:v>POL</c:v>
                </c:pt>
              </c:strCache>
            </c:strRef>
          </c:tx>
          <c:spPr>
            <a:ln w="47625">
              <a:noFill/>
            </a:ln>
          </c:spPr>
          <c:trendline>
            <c:spPr>
              <a:ln w="25400">
                <a:solidFill>
                  <a:schemeClr val="accent6"/>
                </a:solidFill>
              </a:ln>
            </c:spPr>
            <c:trendlineType val="linear"/>
            <c:dispRSqr val="0"/>
            <c:dispEq val="0"/>
          </c:trendline>
          <c:xVal>
            <c:numRef>
              <c:f>'Points Quotas'!$C$3:$O$3</c:f>
              <c:numCache>
                <c:formatCode>0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xVal>
          <c:yVal>
            <c:numRef>
              <c:f>'Points Quotas'!$C$9:$O$9</c:f>
              <c:numCache>
                <c:formatCode>0.0</c:formatCode>
                <c:ptCount val="13"/>
                <c:pt idx="0">
                  <c:v>18</c:v>
                </c:pt>
                <c:pt idx="1">
                  <c:v>9</c:v>
                </c:pt>
                <c:pt idx="2">
                  <c:v>9.3333333333333321</c:v>
                </c:pt>
                <c:pt idx="3">
                  <c:v>8.25</c:v>
                </c:pt>
                <c:pt idx="4">
                  <c:v>6.75</c:v>
                </c:pt>
                <c:pt idx="5">
                  <c:v>13.66666666666667</c:v>
                </c:pt>
                <c:pt idx="6">
                  <c:v>12.66666666666667</c:v>
                </c:pt>
                <c:pt idx="7">
                  <c:v>7</c:v>
                </c:pt>
                <c:pt idx="8">
                  <c:v>6.25</c:v>
                </c:pt>
                <c:pt idx="9">
                  <c:v>11.66666666666667</c:v>
                </c:pt>
                <c:pt idx="10">
                  <c:v>15</c:v>
                </c:pt>
                <c:pt idx="11">
                  <c:v>7</c:v>
                </c:pt>
                <c:pt idx="12">
                  <c:v>11.5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'Points Quotas'!$B$10</c:f>
              <c:strCache>
                <c:ptCount val="1"/>
                <c:pt idx="0">
                  <c:v>SLO</c:v>
                </c:pt>
              </c:strCache>
            </c:strRef>
          </c:tx>
          <c:spPr>
            <a:ln w="47625">
              <a:noFill/>
            </a:ln>
          </c:spPr>
          <c:trendline>
            <c:spPr>
              <a:ln w="25400">
                <a:solidFill>
                  <a:schemeClr val="accent3"/>
                </a:solidFill>
              </a:ln>
            </c:spPr>
            <c:trendlineType val="exp"/>
            <c:dispRSqr val="0"/>
            <c:dispEq val="0"/>
          </c:trendline>
          <c:xVal>
            <c:numRef>
              <c:f>'Points Quotas'!$C$3:$O$3</c:f>
              <c:numCache>
                <c:formatCode>0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xVal>
          <c:yVal>
            <c:numRef>
              <c:f>'Points Quotas'!$C$10:$O$10</c:f>
              <c:numCache>
                <c:formatCode>0.0</c:formatCode>
                <c:ptCount val="13"/>
                <c:pt idx="0">
                  <c:v>15.5</c:v>
                </c:pt>
                <c:pt idx="1">
                  <c:v>10</c:v>
                </c:pt>
                <c:pt idx="2">
                  <c:v>13.33333333333333</c:v>
                </c:pt>
                <c:pt idx="3">
                  <c:v>63</c:v>
                </c:pt>
                <c:pt idx="4">
                  <c:v>13</c:v>
                </c:pt>
                <c:pt idx="5">
                  <c:v>4.75</c:v>
                </c:pt>
                <c:pt idx="6">
                  <c:v>10</c:v>
                </c:pt>
                <c:pt idx="7">
                  <c:v>5.25</c:v>
                </c:pt>
                <c:pt idx="8">
                  <c:v>8.75</c:v>
                </c:pt>
                <c:pt idx="9">
                  <c:v>7.75</c:v>
                </c:pt>
                <c:pt idx="10">
                  <c:v>11</c:v>
                </c:pt>
                <c:pt idx="11">
                  <c:v>5.5</c:v>
                </c:pt>
                <c:pt idx="12">
                  <c:v>6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'Points Quotas'!$B$11</c:f>
              <c:strCache>
                <c:ptCount val="1"/>
                <c:pt idx="0">
                  <c:v>RUS</c:v>
                </c:pt>
              </c:strCache>
            </c:strRef>
          </c:tx>
          <c:spPr>
            <a:ln w="47625">
              <a:noFill/>
            </a:ln>
          </c:spPr>
          <c:marker>
            <c:spPr>
              <a:solidFill>
                <a:srgbClr val="3366FF"/>
              </a:solidFill>
            </c:spPr>
          </c:marker>
          <c:trendline>
            <c:spPr>
              <a:ln w="25400">
                <a:solidFill>
                  <a:srgbClr val="3366FF"/>
                </a:solidFill>
              </a:ln>
            </c:spPr>
            <c:trendlineType val="exp"/>
            <c:dispRSqr val="0"/>
            <c:dispEq val="0"/>
          </c:trendline>
          <c:xVal>
            <c:numRef>
              <c:f>'Points Quotas'!$C$3:$O$3</c:f>
              <c:numCache>
                <c:formatCode>0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xVal>
          <c:yVal>
            <c:numRef>
              <c:f>'Points Quotas'!$C$11:$O$11</c:f>
              <c:numCache>
                <c:formatCode>0.0</c:formatCode>
                <c:ptCount val="13"/>
                <c:pt idx="1">
                  <c:v>57</c:v>
                </c:pt>
                <c:pt idx="2">
                  <c:v>56</c:v>
                </c:pt>
                <c:pt idx="3">
                  <c:v>17</c:v>
                </c:pt>
                <c:pt idx="4">
                  <c:v>10.33333333333333</c:v>
                </c:pt>
                <c:pt idx="5">
                  <c:v>24</c:v>
                </c:pt>
                <c:pt idx="6">
                  <c:v>18</c:v>
                </c:pt>
                <c:pt idx="7">
                  <c:v>16.333333333333279</c:v>
                </c:pt>
                <c:pt idx="8">
                  <c:v>11.33333333333333</c:v>
                </c:pt>
                <c:pt idx="9">
                  <c:v>10</c:v>
                </c:pt>
                <c:pt idx="10">
                  <c:v>11</c:v>
                </c:pt>
                <c:pt idx="11">
                  <c:v>9</c:v>
                </c:pt>
                <c:pt idx="12">
                  <c:v>10.75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378752"/>
        <c:axId val="210380288"/>
      </c:scatterChart>
      <c:valAx>
        <c:axId val="210378752"/>
        <c:scaling>
          <c:orientation val="minMax"/>
          <c:max val="2016"/>
          <c:min val="2005"/>
        </c:scaling>
        <c:delete val="0"/>
        <c:axPos val="b"/>
        <c:numFmt formatCode="0" sourceLinked="1"/>
        <c:majorTickMark val="out"/>
        <c:minorTickMark val="none"/>
        <c:tickLblPos val="nextTo"/>
        <c:crossAx val="210380288"/>
        <c:crossesAt val="0"/>
        <c:crossBetween val="midCat"/>
        <c:majorUnit val="1"/>
        <c:minorUnit val="1"/>
      </c:valAx>
      <c:valAx>
        <c:axId val="210380288"/>
        <c:scaling>
          <c:orientation val="minMax"/>
          <c:max val="20"/>
          <c:min val="0"/>
        </c:scaling>
        <c:delete val="0"/>
        <c:axPos val="r"/>
        <c:majorGridlines/>
        <c:numFmt formatCode="0.0" sourceLinked="1"/>
        <c:majorTickMark val="out"/>
        <c:minorTickMark val="none"/>
        <c:tickLblPos val="nextTo"/>
        <c:crossAx val="210378752"/>
        <c:crosses val="max"/>
        <c:crossBetween val="midCat"/>
        <c:majorUnit val="5"/>
        <c:minorUnit val="1"/>
      </c:valAx>
    </c:plotArea>
    <c:legend>
      <c:legendPos val="t"/>
      <c:layout>
        <c:manualLayout>
          <c:xMode val="edge"/>
          <c:yMode val="edge"/>
          <c:x val="1.6420469383638399E-2"/>
          <c:y val="1.19999995275591E-2"/>
          <c:w val="0.93839767402716301"/>
          <c:h val="0.22768850608119801"/>
        </c:manualLayout>
      </c:layout>
      <c:overlay val="1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6A670E-70D2-144F-9204-66FC5B7DBE48}" type="datetime1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3E2562-1D45-B344-9BC5-4336E63E6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1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9F63D5-87A6-0449-9754-54147717A0F4}" type="datetime1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3CD7AE-9D37-DA41-9909-113CDEBC8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293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2633DF-D677-074B-86AE-34C34AF42CF0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Nous avons atteind notre objectif: 5 quotas olympiques ! 8 ème pays. 2 pays en progrès.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5636F7-40BE-DA41-B519-DB69A71DC501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Nous avons atteind notre objectif: 5 quotas olympiques ! 8 ème pays. 2 pays en progrès.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5636F7-40BE-DA41-B519-DB69A71DC501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&lt; attente du CKP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206393-DFB5-714C-BBC6-22870A2BD375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83BAD2-2858-734A-9654-168A42BB0749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83BAD2-2858-734A-9654-168A42BB0749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83BAD2-2858-734A-9654-168A42BB0749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2B2606-DA30-A34B-B7A5-6D85D4CDC967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2B2606-DA30-A34B-B7A5-6D85D4CDC967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2B2606-DA30-A34B-B7A5-6D85D4CDC967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2B2606-DA30-A34B-B7A5-6D85D4CDC967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83BAD2-2858-734A-9654-168A42BB0749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2B2606-DA30-A34B-B7A5-6D85D4CDC967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2B2606-DA30-A34B-B7A5-6D85D4CDC967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2B2606-DA30-A34B-B7A5-6D85D4CDC967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2B2606-DA30-A34B-B7A5-6D85D4CDC967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AFB56B-528F-6842-B435-8D22039CB837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83BAD2-2858-734A-9654-168A42BB0749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83BAD2-2858-734A-9654-168A42BB0749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83BAD2-2858-734A-9654-168A42BB0749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Minsport : difficult situation / camps / material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ROC: JYC &amp; NS / support for camps specially Rio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2B0E1F-652B-DA4D-9039-8264DFB668D9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Minsport : difficult situation / camps / material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ROC: JYC &amp; NS / support for camps specially Rio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2B0E1F-652B-DA4D-9039-8264DFB668D9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Minsport : difficult situation / camps / material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ROC: JYC &amp; NS / support for camps specially Rio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2B0E1F-652B-DA4D-9039-8264DFB668D9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Minsport : difficult situation / camps / material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ROC: JYC &amp; NS / support for camps specially Rio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2B0E1F-652B-DA4D-9039-8264DFB668D9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10/15/2015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Ж.-И. Шётан. 8/11/2016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D9F27-D45E-734A-899E-9102906CB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5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Ж.-И. Шётан. 8/11/2016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05AD9-0E3D-304B-B039-E02D8FC2B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1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Ж.-И. Шётан. 8/11/2016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B56ED-7108-1548-A889-0E59829FB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5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Ж.-И. Шётан. 8/11/2016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E5761-6F7C-914D-9428-81ED5B9DD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0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10/15/2015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Ж.-И. Шётан. 8/11/2016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E4D4-C2A7-B94C-A98D-7210067FB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6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Ж.-И. Шётан. 8/11/2016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58A36-CA66-5B44-98DA-F1B3FA26B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6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Ж.-И. Шётан. 8/11/2016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35B16-7663-7644-B21D-CF851CE4F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1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Ж.-И. Шётан. 8/11/2016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39DC-B49C-9D41-BBD5-63DDA223A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8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10/15/2015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Ж.-И. Шётан. 8/11/2016 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60123-4D6F-3540-8636-3DCB89CD9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78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Ж.-И. Шётан. 8/11/2016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080E4-0B18-3E43-AF69-703226D17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8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10/15/2015</a:t>
            </a: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Ж.-И. Шётан. 8/11/2016 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8E05A-6C42-C74C-871E-068927F77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3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5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10/15/2015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Ж.-И. Шётан. 8/11/2016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3C86D5-69F7-654C-AE71-1F95769A4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0" r:id="rId2"/>
    <p:sldLayoutId id="214748389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900" r:id="rId9"/>
    <p:sldLayoutId id="2147483896" r:id="rId10"/>
    <p:sldLayoutId id="214748389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ＭＳ Ｐゴシック" charset="0"/>
          <a:cs typeface="ＭＳ Ｐゴシック" charset="0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sz="2200" kern="1200">
          <a:solidFill>
            <a:srgbClr val="404040"/>
          </a:solidFill>
          <a:latin typeface="+mn-lt"/>
          <a:ea typeface="ＭＳ Ｐゴシック" charset="0"/>
          <a:cs typeface="ＭＳ Ｐゴシック" charset="0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sz="2000" kern="1200">
          <a:solidFill>
            <a:srgbClr val="404040"/>
          </a:solidFill>
          <a:latin typeface="+mn-lt"/>
          <a:ea typeface="ＭＳ Ｐゴシック" charset="0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kern="1200">
          <a:solidFill>
            <a:srgbClr val="404040"/>
          </a:solidFill>
          <a:latin typeface="+mn-lt"/>
          <a:ea typeface="ＭＳ Ｐゴシック" charset="0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sz="1600" kern="1200">
          <a:solidFill>
            <a:srgbClr val="404040"/>
          </a:solidFill>
          <a:latin typeface="+mn-lt"/>
          <a:ea typeface="ＭＳ Ｐゴシック" charset="0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sz="1400" kern="1200">
          <a:solidFill>
            <a:srgbClr val="404040"/>
          </a:solidFill>
          <a:latin typeface="+mn-lt"/>
          <a:ea typeface="ＭＳ Ｐゴシック" charset="0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893"/>
            <a:ext cx="9144000" cy="6147307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dirty="0" smtClean="0">
                <a:effectLst/>
                <a:ea typeface="+mj-ea"/>
                <a:cs typeface="+mj-cs"/>
              </a:rPr>
              <a:t/>
            </a:r>
            <a:br>
              <a:rPr lang="en-US" dirty="0" smtClean="0">
                <a:effectLst/>
                <a:ea typeface="+mj-ea"/>
                <a:cs typeface="+mj-cs"/>
              </a:rPr>
            </a:br>
            <a:r>
              <a:rPr lang="en-US" dirty="0">
                <a:effectLst/>
                <a:ea typeface="+mj-ea"/>
                <a:cs typeface="+mj-cs"/>
              </a:rPr>
              <a:t/>
            </a:r>
            <a:br>
              <a:rPr lang="en-US" dirty="0">
                <a:effectLst/>
                <a:ea typeface="+mj-ea"/>
                <a:cs typeface="+mj-cs"/>
              </a:rPr>
            </a:br>
            <a:r>
              <a:rPr lang="en-US" dirty="0" smtClean="0">
                <a:effectLst/>
                <a:ea typeface="+mj-ea"/>
                <a:cs typeface="+mj-cs"/>
              </a:rPr>
              <a:t/>
            </a:r>
            <a:br>
              <a:rPr lang="en-US" dirty="0" smtClean="0">
                <a:effectLst/>
                <a:ea typeface="+mj-ea"/>
                <a:cs typeface="+mj-cs"/>
              </a:rPr>
            </a:br>
            <a:r>
              <a:rPr lang="en-US" dirty="0">
                <a:effectLst/>
                <a:ea typeface="+mj-ea"/>
                <a:cs typeface="+mj-cs"/>
              </a:rPr>
              <a:t/>
            </a:r>
            <a:br>
              <a:rPr lang="en-US" dirty="0">
                <a:effectLst/>
                <a:ea typeface="+mj-ea"/>
                <a:cs typeface="+mj-cs"/>
              </a:rPr>
            </a:br>
            <a:r>
              <a:rPr lang="ru-RU" sz="1800" dirty="0" smtClean="0">
                <a:effectLst/>
                <a:ea typeface="+mj-ea"/>
                <a:cs typeface="+mj-cs"/>
              </a:rPr>
              <a:t>ОТЧЕТ ГЛАВНОГО ТРЕНЕРА СБОРНОЙ КОМАНДЫ РФ ПО ГРЕБНОМУ СЛАЛОМУ ПО ИТОГАМ ВЫПОЛНЕНИЯ ЦЕЛЕВОЙ КОМПЛЕКСНОЙ ПРОГРАММЫ ПОДГОТОВКИ СПОРТСМЕНОВ К ИГРАМ ХХХ</a:t>
            </a:r>
            <a:r>
              <a:rPr lang="en-US" sz="1800" dirty="0" smtClean="0">
                <a:effectLst/>
                <a:ea typeface="+mj-ea"/>
                <a:cs typeface="+mj-cs"/>
              </a:rPr>
              <a:t>I</a:t>
            </a:r>
            <a:r>
              <a:rPr lang="ru-RU" sz="1800" dirty="0" smtClean="0">
                <a:effectLst/>
                <a:ea typeface="+mj-ea"/>
                <a:cs typeface="+mj-cs"/>
              </a:rPr>
              <a:t> ОЛИМПИАДЫ 201</a:t>
            </a:r>
            <a:r>
              <a:rPr lang="en-US" sz="1800" dirty="0">
                <a:effectLst/>
                <a:ea typeface="+mj-ea"/>
                <a:cs typeface="+mj-cs"/>
              </a:rPr>
              <a:t>6</a:t>
            </a:r>
            <a:r>
              <a:rPr lang="ru-RU" sz="1800" dirty="0" smtClean="0">
                <a:effectLst/>
                <a:ea typeface="+mj-ea"/>
                <a:cs typeface="+mj-cs"/>
              </a:rPr>
              <a:t> </a:t>
            </a:r>
            <a:r>
              <a:rPr lang="ru-RU" sz="1800" dirty="0">
                <a:effectLst/>
                <a:ea typeface="+mj-ea"/>
                <a:cs typeface="+mj-cs"/>
              </a:rPr>
              <a:t>г</a:t>
            </a:r>
            <a:r>
              <a:rPr lang="ru-RU" sz="1800" dirty="0" smtClean="0">
                <a:effectLst/>
                <a:ea typeface="+mj-ea"/>
                <a:cs typeface="+mj-cs"/>
              </a:rPr>
              <a:t>. </a:t>
            </a:r>
            <a:br>
              <a:rPr lang="ru-RU" sz="1800" dirty="0" smtClean="0">
                <a:effectLst/>
                <a:ea typeface="+mj-ea"/>
                <a:cs typeface="+mj-cs"/>
              </a:rPr>
            </a:br>
            <a:r>
              <a:rPr lang="ru-RU" sz="1800" dirty="0" smtClean="0">
                <a:effectLst/>
                <a:ea typeface="+mj-ea"/>
                <a:cs typeface="+mj-cs"/>
              </a:rPr>
              <a:t>В РИО ДЕ ЖАНЕЙРО</a:t>
            </a:r>
            <a:r>
              <a:rPr lang="en-US" sz="1800" dirty="0">
                <a:effectLst/>
                <a:ea typeface="+mj-ea"/>
                <a:cs typeface="+mj-cs"/>
              </a:rPr>
              <a:t/>
            </a:r>
            <a:br>
              <a:rPr lang="en-US" sz="1800" dirty="0">
                <a:effectLst/>
                <a:ea typeface="+mj-ea"/>
                <a:cs typeface="+mj-cs"/>
              </a:rPr>
            </a:br>
            <a:endParaRPr lang="en-US" sz="1800" dirty="0">
              <a:latin typeface="Times New Roman"/>
              <a:ea typeface="+mj-ea"/>
              <a:cs typeface="Times New Roman"/>
            </a:endParaRPr>
          </a:p>
        </p:txBody>
      </p:sp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8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11/2016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  <p:pic>
        <p:nvPicPr>
          <p:cNvPr id="10243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661988"/>
            <a:ext cx="2333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-1077"/>
            <a:ext cx="9144000" cy="59093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lang="ru-RU" sz="2400" b="1" u="sng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Современные технологии в подготовке 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285750" indent="-285750">
              <a:buClr>
                <a:schemeClr val="accent6"/>
              </a:buClr>
              <a:buSzPct val="128000"/>
              <a:buFont typeface="Wingdings" charset="2"/>
              <a:buChar char="Ø"/>
            </a:pPr>
            <a:r>
              <a:rPr lang="ru-RU" dirty="0" smtClean="0"/>
              <a:t>Мы постоянно задействуем видеоанализ в нашем тренировочном процессе</a:t>
            </a:r>
            <a:r>
              <a:rPr lang="en-US" dirty="0" smtClean="0"/>
              <a:t>.</a:t>
            </a: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r>
              <a:rPr lang="ru-RU" dirty="0" smtClean="0"/>
              <a:t>Один специалист отвечал за подготовку и записи видео</a:t>
            </a:r>
            <a:r>
              <a:rPr lang="en-US" dirty="0" smtClean="0"/>
              <a:t>.</a:t>
            </a:r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 smtClean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 smtClean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 smtClean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 smtClean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 smtClean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 smtClean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 smtClean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 smtClean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ru-RU" sz="1200" dirty="0" smtClean="0"/>
          </a:p>
          <a:p>
            <a:pPr marL="468630" indent="-285750" algn="just" defTabSz="914400">
              <a:buSzPct val="128000"/>
              <a:buFont typeface="Arial"/>
              <a:buChar char="•"/>
            </a:pPr>
            <a:r>
              <a:rPr lang="ru-RU" sz="1200" dirty="0" smtClean="0"/>
              <a:t>Видеоанализ слива: позиция спортсмена, направление гребка, </a:t>
            </a:r>
            <a:r>
              <a:rPr lang="ru-RU" sz="1200" dirty="0"/>
              <a:t>скорость...</a:t>
            </a:r>
            <a:endParaRPr lang="en-US" sz="1200" dirty="0"/>
          </a:p>
        </p:txBody>
      </p:sp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26" y="1371600"/>
            <a:ext cx="8913812" cy="41910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8/11//2016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-1077"/>
            <a:ext cx="9144000" cy="60324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lang="ru-RU" sz="2400" b="1" u="sng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Современные технологии в подготовке 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468630" indent="-285750" algn="just" defTabSz="914400">
              <a:buSzPct val="128000"/>
              <a:buFont typeface="Arial"/>
              <a:buChar char="•"/>
            </a:pPr>
            <a:r>
              <a:rPr lang="ru-RU" dirty="0" smtClean="0"/>
              <a:t>Главный тренер провёл данный анализ</a:t>
            </a:r>
            <a:r>
              <a:rPr lang="en-US" dirty="0" smtClean="0"/>
              <a:t>.</a:t>
            </a:r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 smtClean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 smtClean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 smtClean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 smtClean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 smtClean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 smtClean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r>
              <a:rPr lang="en-US" i="1" dirty="0"/>
              <a:t>Video analyze of a drop: position, strokes, speed</a:t>
            </a:r>
            <a:r>
              <a:rPr lang="is-IS" i="1" dirty="0"/>
              <a:t>…</a:t>
            </a:r>
            <a:endParaRPr lang="en-US" dirty="0"/>
          </a:p>
          <a:p>
            <a:pPr marL="468630" indent="-285750" algn="just" defTabSz="914400">
              <a:buSzPct val="128000"/>
              <a:buFont typeface="Arial"/>
              <a:buChar char="•"/>
            </a:pPr>
            <a:endParaRPr lang="en-US" dirty="0" smtClean="0"/>
          </a:p>
          <a:p>
            <a:pPr marL="182880" algn="ctr" defTabSz="914400">
              <a:buSzPct val="128000"/>
            </a:pPr>
            <a:r>
              <a:rPr lang="en-US" sz="1600" i="1" dirty="0" smtClean="0"/>
              <a:t> </a:t>
            </a:r>
            <a:r>
              <a:rPr lang="ru-RU" sz="1600" i="1" dirty="0" smtClean="0"/>
              <a:t>Анализ количества гребков на Олимпийском канале в Рио для создания плана подготовки в фитнес зале.</a:t>
            </a:r>
            <a:endParaRPr lang="en-US" sz="1600" i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547064"/>
              </p:ext>
            </p:extLst>
          </p:nvPr>
        </p:nvGraphicFramePr>
        <p:xfrm>
          <a:off x="149224" y="1219200"/>
          <a:ext cx="8913813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8/11/2016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-1077"/>
            <a:ext cx="9144000" cy="33239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lang="ru-RU" sz="2400" b="1" u="sng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Критерии отбора понятные и </a:t>
            </a: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доступные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182880" algn="ctr" defTabSz="914400">
              <a:buSzPct val="128000"/>
            </a:pPr>
            <a:endParaRPr lang="en-US" dirty="0" smtClean="0"/>
          </a:p>
          <a:p>
            <a:pPr marL="182880" algn="ctr" defTabSz="914400">
              <a:buSzPct val="128000"/>
            </a:pPr>
            <a:r>
              <a:rPr lang="ru-RU" dirty="0" smtClean="0"/>
              <a:t>Обнародование результатов отборочных соревнований в 2013 году. </a:t>
            </a:r>
          </a:p>
          <a:p>
            <a:pPr marL="182880" algn="ctr" defTabSz="914400">
              <a:buSzPct val="128000"/>
            </a:pPr>
            <a:r>
              <a:rPr lang="ru-RU" dirty="0" smtClean="0"/>
              <a:t>Мы </a:t>
            </a:r>
            <a:r>
              <a:rPr lang="ru-RU" dirty="0"/>
              <a:t>достигли цели.</a:t>
            </a:r>
            <a:endParaRPr lang="en-US" sz="2400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182880" algn="just" defTabSz="914400">
              <a:buSzPct val="128000"/>
            </a:pPr>
            <a:endParaRPr lang="en-US" sz="24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182880" algn="ctr" defTabSz="914400">
              <a:buSzPct val="128000"/>
            </a:pPr>
            <a:r>
              <a:rPr lang="ru-RU" b="1" u="sng" dirty="0" smtClean="0"/>
              <a:t>Критерии</a:t>
            </a:r>
            <a:r>
              <a:rPr lang="en-US" b="1" u="sng" dirty="0" smtClean="0"/>
              <a:t>:</a:t>
            </a:r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/>
          </a:p>
          <a:p>
            <a:pPr marL="468630" indent="-28575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Wingdings" charset="2"/>
              <a:buChar char="Ø"/>
              <a:defRPr/>
            </a:pPr>
            <a:r>
              <a:rPr lang="ru-RU" dirty="0" smtClean="0"/>
              <a:t>Когда </a:t>
            </a:r>
            <a:r>
              <a:rPr lang="ru-RU" dirty="0"/>
              <a:t>следует </a:t>
            </a:r>
            <a:r>
              <a:rPr lang="ru-RU" dirty="0" smtClean="0"/>
              <a:t>отбирать российских спортсменов </a:t>
            </a:r>
            <a:r>
              <a:rPr lang="ru-RU" dirty="0"/>
              <a:t>на </a:t>
            </a:r>
            <a:r>
              <a:rPr lang="ru-RU" dirty="0" smtClean="0"/>
              <a:t>Олимпийские игры </a:t>
            </a:r>
            <a:r>
              <a:rPr lang="ru-RU" dirty="0"/>
              <a:t>?</a:t>
            </a:r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. 8/11//2016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-1077"/>
            <a:ext cx="9144000" cy="66171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Критерии отбора понятные и доступные критерии №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2</a:t>
            </a: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182880" algn="ctr" defTabSz="914400">
              <a:buSzPct val="128000"/>
            </a:pPr>
            <a:endParaRPr lang="en-US" dirty="0" smtClean="0"/>
          </a:p>
          <a:p>
            <a:pPr marL="182880" algn="ctr" defTabSz="914400">
              <a:buSzPct val="128000"/>
            </a:pPr>
            <a:endParaRPr lang="en-US" dirty="0"/>
          </a:p>
          <a:p>
            <a:pPr marL="182880" algn="ctr" defTabSz="914400">
              <a:buSzPct val="128000"/>
            </a:pPr>
            <a:endParaRPr lang="en-US" dirty="0" smtClean="0"/>
          </a:p>
          <a:p>
            <a:pPr marL="182880" algn="ctr" defTabSz="914400">
              <a:buSzPct val="128000"/>
            </a:pPr>
            <a:endParaRPr lang="en-US" dirty="0"/>
          </a:p>
          <a:p>
            <a:pPr marL="182880" algn="ctr" defTabSz="914400">
              <a:buSzPct val="128000"/>
            </a:pPr>
            <a:endParaRPr lang="en-US" dirty="0" smtClean="0"/>
          </a:p>
          <a:p>
            <a:pPr marL="182880" algn="ctr" defTabSz="914400">
              <a:buSzPct val="128000"/>
            </a:pPr>
            <a:endParaRPr lang="en-US" dirty="0"/>
          </a:p>
          <a:p>
            <a:pPr marL="182880" algn="ctr" defTabSz="914400">
              <a:buSzPct val="128000"/>
            </a:pPr>
            <a:endParaRPr lang="en-US" dirty="0" smtClean="0"/>
          </a:p>
          <a:p>
            <a:pPr marL="182880" algn="ctr" defTabSz="914400">
              <a:buSzPct val="128000"/>
            </a:pPr>
            <a:endParaRPr lang="en-US" dirty="0"/>
          </a:p>
          <a:p>
            <a:pPr marL="182880" algn="ctr" defTabSz="914400">
              <a:buSzPct val="128000"/>
            </a:pPr>
            <a:endParaRPr lang="en-US" dirty="0" smtClean="0"/>
          </a:p>
          <a:p>
            <a:pPr marL="182880" algn="ctr" defTabSz="914400">
              <a:buSzPct val="128000"/>
            </a:pPr>
            <a:endParaRPr lang="en-US" dirty="0"/>
          </a:p>
          <a:p>
            <a:pPr marL="182880" algn="ctr" defTabSz="914400">
              <a:buSzPct val="128000"/>
            </a:pPr>
            <a:endParaRPr lang="en-US" dirty="0" smtClean="0"/>
          </a:p>
          <a:p>
            <a:pPr marL="182880" algn="ctr" defTabSz="914400">
              <a:buSzPct val="128000"/>
            </a:pPr>
            <a:endParaRPr lang="en-US" dirty="0"/>
          </a:p>
          <a:p>
            <a:pPr marL="182880" algn="ctr" defTabSz="914400">
              <a:buSzPct val="128000"/>
            </a:pPr>
            <a:endParaRPr lang="en-US" dirty="0" smtClean="0"/>
          </a:p>
          <a:p>
            <a:pPr marL="182880" algn="ctr" defTabSz="914400">
              <a:buSzPct val="128000"/>
            </a:pPr>
            <a:endParaRPr lang="en-US" dirty="0"/>
          </a:p>
          <a:p>
            <a:pPr marL="182880" algn="ctr" defTabSz="914400">
              <a:buSzPct val="128000"/>
            </a:pPr>
            <a:endParaRPr lang="en-US" dirty="0" smtClean="0"/>
          </a:p>
          <a:p>
            <a:pPr marL="182880" algn="ctr" defTabSz="914400">
              <a:buSzPct val="128000"/>
            </a:pPr>
            <a:endParaRPr lang="en-US" dirty="0"/>
          </a:p>
          <a:p>
            <a:pPr marL="182880" algn="ctr" defTabSz="914400">
              <a:buSzPct val="128000"/>
            </a:pPr>
            <a:endParaRPr lang="en-US" dirty="0" smtClean="0"/>
          </a:p>
          <a:p>
            <a:pPr marL="182880" algn="ctr" defTabSz="914400">
              <a:buSzPct val="128000"/>
            </a:pPr>
            <a:endParaRPr lang="en-US" dirty="0"/>
          </a:p>
          <a:p>
            <a:pPr marL="182880" algn="ctr" defTabSz="914400">
              <a:buSzPct val="128000"/>
            </a:pPr>
            <a:endParaRPr lang="en-US" dirty="0" smtClean="0"/>
          </a:p>
          <a:p>
            <a:pPr marL="182880" algn="ctr" defTabSz="914400">
              <a:buSzPct val="128000"/>
            </a:pPr>
            <a:endParaRPr lang="en-US" sz="1000" dirty="0"/>
          </a:p>
          <a:p>
            <a:pPr marL="182880" algn="ctr" defTabSz="914400">
              <a:buSzPct val="128000"/>
            </a:pPr>
            <a:r>
              <a:rPr lang="ru-RU" sz="1200" dirty="0"/>
              <a:t>Количество спортсменов, </a:t>
            </a:r>
            <a:r>
              <a:rPr lang="ru-RU" sz="1200" dirty="0" smtClean="0"/>
              <a:t>достигаемых </a:t>
            </a:r>
            <a:r>
              <a:rPr lang="ru-RU" sz="1200" dirty="0"/>
              <a:t>международного параметр производительности </a:t>
            </a:r>
            <a:r>
              <a:rPr lang="ru-RU" sz="1200" dirty="0" smtClean="0"/>
              <a:t>на российских соревнованиях</a:t>
            </a:r>
            <a:endParaRPr lang="ru-RU" sz="1200" dirty="0"/>
          </a:p>
          <a:p>
            <a:pPr marL="182880" algn="ctr" defTabSz="914400">
              <a:buSzPct val="128000"/>
            </a:pPr>
            <a:endParaRPr lang="en-US" dirty="0"/>
          </a:p>
          <a:p>
            <a:pPr marL="182880" algn="ctr" defTabSz="914400">
              <a:buSzPct val="128000"/>
            </a:pPr>
            <a:endParaRPr lang="en-US" dirty="0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8/11//2016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95383"/>
              </p:ext>
            </p:extLst>
          </p:nvPr>
        </p:nvGraphicFramePr>
        <p:xfrm>
          <a:off x="1" y="609622"/>
          <a:ext cx="9144001" cy="5105377"/>
        </p:xfrm>
        <a:graphic>
          <a:graphicData uri="http://schemas.openxmlformats.org/drawingml/2006/table">
            <a:tbl>
              <a:tblPr/>
              <a:tblGrid>
                <a:gridCol w="1220829"/>
                <a:gridCol w="1208622"/>
                <a:gridCol w="671455"/>
                <a:gridCol w="671455"/>
                <a:gridCol w="671455"/>
                <a:gridCol w="671455"/>
                <a:gridCol w="671455"/>
                <a:gridCol w="671455"/>
                <a:gridCol w="671455"/>
                <a:gridCol w="671455"/>
                <a:gridCol w="671455"/>
                <a:gridCol w="671455"/>
              </a:tblGrid>
              <a:tr h="49833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Соревнование</a:t>
                      </a:r>
                    </a:p>
                  </a:txBody>
                  <a:tcPr marL="6922" marR="6922" marT="6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Этам серевнований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Кол-во лодок отвечающих параметром результата завоевания медалей на международных соревнованиях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Кол-во лодок отвечающих параметрам попадания в финал среди Юниоров 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K1M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K1Ж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C1M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C1Ж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C2M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K1M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K1Ж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C1M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C1Ж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C2M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2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1,0226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1,1663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1,0804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1,3571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1,1644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1,0388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1,1978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1,1075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1,4997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1,2088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5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Чемпионат России 2013</a:t>
                      </a:r>
                    </a:p>
                  </a:txBody>
                  <a:tcPr marL="6922" marR="6922" marT="6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Квал-ци 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Квал-ци 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Полуфинал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Финал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</a:tr>
              <a:tr h="1525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Кубок Росси 2014</a:t>
                      </a:r>
                    </a:p>
                  </a:txBody>
                  <a:tcPr marL="6922" marR="6922" marT="6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Квал-ци 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Квал-ци 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Полуфинал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Финал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</a:tr>
              <a:tr h="1525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Чемпионат России 2014</a:t>
                      </a:r>
                    </a:p>
                  </a:txBody>
                  <a:tcPr marL="6922" marR="6922" marT="6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Квал-ци 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Квал-ци 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Полуфинал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Финал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</a:tr>
              <a:tr h="1525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Кубок Росси 2015</a:t>
                      </a:r>
                    </a:p>
                  </a:txBody>
                  <a:tcPr marL="6922" marR="6922" marT="6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Квал-ци 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Квал-ци 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Полуфинал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Финал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525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Чемпионат России 2015</a:t>
                      </a:r>
                    </a:p>
                  </a:txBody>
                  <a:tcPr marL="6922" marR="6922" marT="6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Квал-ци 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0CB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Квал-ци 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Полуфинал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Финал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</a:tr>
              <a:tr h="1525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Кубок Росси 2016</a:t>
                      </a:r>
                    </a:p>
                  </a:txBody>
                  <a:tcPr marL="6922" marR="6922" marT="6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Квал-ци 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Квал-ци 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0CB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Полуфинал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0CB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Финал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5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</a:tr>
              <a:tr h="1525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Чемпионат России 2016</a:t>
                      </a:r>
                    </a:p>
                  </a:txBody>
                  <a:tcPr marL="6922" marR="6922" marT="6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Квал-ци 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Квал-ци 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5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Полуфинал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162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Финал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6922" marR="6922" marT="692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48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4358"/>
            <a:ext cx="9144000" cy="3785652"/>
          </a:xfrm>
          <a:prstGeom prst="rect">
            <a:avLst/>
          </a:prstGeom>
        </p:spPr>
        <p:txBody>
          <a:bodyPr anchor="t" anchorCtr="0">
            <a:spAutoFit/>
          </a:bodyPr>
          <a:lstStyle/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Квалификация специалистов сборной команды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 smtClean="0"/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 smtClean="0"/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b="1" u="sng" dirty="0" smtClean="0"/>
              <a:t>Мы применяли стратегию</a:t>
            </a:r>
            <a:r>
              <a:rPr lang="en-US" b="1" u="sng" dirty="0" smtClean="0"/>
              <a:t>:</a:t>
            </a:r>
            <a:r>
              <a:rPr lang="ru-RU" b="1" u="sng" dirty="0" smtClean="0"/>
              <a:t> </a:t>
            </a:r>
            <a:r>
              <a:rPr lang="en-US" b="1" u="sng" dirty="0" smtClean="0"/>
              <a:t>“</a:t>
            </a:r>
            <a:r>
              <a:rPr lang="ru-RU" b="1" u="sng" dirty="0" smtClean="0"/>
              <a:t>Все тренеры для всех спортсменов</a:t>
            </a:r>
            <a:r>
              <a:rPr lang="en-US" b="1" u="sng" dirty="0" smtClean="0"/>
              <a:t>”</a:t>
            </a:r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b="1" u="sng" dirty="0"/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/>
              <a:t>Основной принцип заключался </a:t>
            </a:r>
            <a:r>
              <a:rPr lang="ru-RU" dirty="0" smtClean="0"/>
              <a:t>в передачи опыта и методик работы на всех уровнях нашей модели спортивных достижений</a:t>
            </a:r>
            <a:endParaRPr lang="en-US" dirty="0" smtClean="0"/>
          </a:p>
          <a:p>
            <a:pPr marL="468630" indent="-28575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Wingdings" charset="2"/>
              <a:buChar char="Ø"/>
              <a:defRPr/>
            </a:pPr>
            <a:r>
              <a:rPr lang="ru-RU" dirty="0" smtClean="0"/>
              <a:t>Только некоторые специалисты следовали этому принципу </a:t>
            </a:r>
            <a:r>
              <a:rPr lang="en-US" dirty="0" smtClean="0"/>
              <a:t>(</a:t>
            </a:r>
            <a:r>
              <a:rPr lang="ru-RU" dirty="0" smtClean="0"/>
              <a:t>молодое поколение</a:t>
            </a:r>
            <a:r>
              <a:rPr lang="en-US" dirty="0" smtClean="0"/>
              <a:t>).</a:t>
            </a:r>
          </a:p>
          <a:p>
            <a:pPr marL="468630" indent="-28575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Wingdings" charset="2"/>
              <a:buChar char="Ø"/>
              <a:defRPr/>
            </a:pPr>
            <a:endParaRPr lang="en-US" dirty="0"/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b="1" u="sng" dirty="0" smtClean="0"/>
              <a:t>Специалисты федерации</a:t>
            </a:r>
            <a:r>
              <a:rPr lang="en-US" b="1" u="sng" dirty="0" smtClean="0"/>
              <a:t>:</a:t>
            </a:r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b="1" u="sng" dirty="0" smtClean="0"/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 smtClean="0"/>
              <a:t>В настоящее время к работе в Федерации привлекаются опытные </a:t>
            </a:r>
            <a:r>
              <a:rPr lang="ru-RU" dirty="0" err="1" smtClean="0"/>
              <a:t>спортмены</a:t>
            </a:r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8/11/2016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anchor="t" anchorCtr="0">
            <a:spAutoFit/>
          </a:bodyPr>
          <a:lstStyle/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Специалисты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 smtClean="0"/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b="1" u="sng" dirty="0" smtClean="0"/>
              <a:t>Из России</a:t>
            </a:r>
            <a:r>
              <a:rPr lang="en-US" b="1" u="sng" dirty="0" smtClean="0"/>
              <a:t>:</a:t>
            </a:r>
            <a:endParaRPr lang="en-US" b="1" u="sng" dirty="0"/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 smtClean="0"/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 smtClean="0"/>
              <a:t>Тренировочное мероприятие с использование гипоксии</a:t>
            </a:r>
            <a:r>
              <a:rPr lang="en-US" dirty="0" smtClean="0"/>
              <a:t>: 2 </a:t>
            </a:r>
            <a:r>
              <a:rPr lang="ru-RU" dirty="0" smtClean="0"/>
              <a:t>сбора</a:t>
            </a:r>
            <a:r>
              <a:rPr lang="en-US" dirty="0" smtClean="0"/>
              <a:t> </a:t>
            </a:r>
            <a:r>
              <a:rPr lang="ru-RU" dirty="0" smtClean="0"/>
              <a:t>по</a:t>
            </a:r>
            <a:r>
              <a:rPr lang="en-US" dirty="0" smtClean="0"/>
              <a:t> 3 </a:t>
            </a:r>
            <a:r>
              <a:rPr lang="ru-RU" dirty="0" smtClean="0"/>
              <a:t>недели</a:t>
            </a:r>
            <a:r>
              <a:rPr lang="en-US" dirty="0" smtClean="0"/>
              <a:t> (</a:t>
            </a:r>
            <a:r>
              <a:rPr lang="ru-RU" dirty="0" smtClean="0"/>
              <a:t>Тюмень (Россия)</a:t>
            </a:r>
            <a:r>
              <a:rPr lang="en-US" dirty="0" smtClean="0"/>
              <a:t>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По (Франция)</a:t>
            </a:r>
            <a:r>
              <a:rPr lang="en-US" dirty="0" smtClean="0"/>
              <a:t>).</a:t>
            </a:r>
            <a:endParaRPr lang="en-US" dirty="0"/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en-US" dirty="0" smtClean="0"/>
              <a:t> </a:t>
            </a:r>
            <a:r>
              <a:rPr lang="ru-RU" dirty="0" smtClean="0"/>
              <a:t>Сбор совместно с ВНИИФК</a:t>
            </a:r>
            <a:r>
              <a:rPr lang="en-US" dirty="0" smtClean="0"/>
              <a:t>: </a:t>
            </a:r>
            <a:r>
              <a:rPr lang="ru-RU" dirty="0"/>
              <a:t>и</a:t>
            </a:r>
            <a:r>
              <a:rPr lang="ru-RU" dirty="0" smtClean="0"/>
              <a:t>зучение </a:t>
            </a:r>
            <a:r>
              <a:rPr lang="ru-RU" dirty="0" smtClean="0"/>
              <a:t>особенностей хронобиологической и климатогеографической адаптации высококвалифицированных спортсменов к условиям Рио-де-Жанейро</a:t>
            </a:r>
            <a:r>
              <a:rPr lang="en-US" dirty="0" smtClean="0"/>
              <a:t>.</a:t>
            </a:r>
            <a:endParaRPr lang="en-US" dirty="0"/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en-US" dirty="0" smtClean="0"/>
              <a:t> </a:t>
            </a:r>
            <a:r>
              <a:rPr lang="ru-RU" dirty="0" smtClean="0"/>
              <a:t>Доктор</a:t>
            </a:r>
            <a:r>
              <a:rPr lang="en-US" dirty="0" smtClean="0"/>
              <a:t>: </a:t>
            </a:r>
            <a:r>
              <a:rPr lang="ru-RU" dirty="0"/>
              <a:t>м</a:t>
            </a:r>
            <a:r>
              <a:rPr lang="ru-RU" dirty="0" smtClean="0"/>
              <a:t>едицинское обеспечение, восстановление </a:t>
            </a:r>
            <a:endParaRPr lang="en-US" dirty="0"/>
          </a:p>
          <a:p>
            <a:pPr marL="468630" indent="-28575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Wingdings" charset="2"/>
              <a:buChar char="Ø"/>
              <a:defRPr/>
            </a:pPr>
            <a:endParaRPr lang="en-US" dirty="0"/>
          </a:p>
          <a:p>
            <a:pPr marL="468630" indent="-28575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Wingdings" charset="2"/>
              <a:buChar char="Ø"/>
              <a:defRPr/>
            </a:pPr>
            <a:r>
              <a:rPr lang="ru-RU" dirty="0" smtClean="0"/>
              <a:t>Мы хотим добавить к специалистам психолога</a:t>
            </a:r>
            <a:r>
              <a:rPr lang="en-US" dirty="0" smtClean="0"/>
              <a:t>.</a:t>
            </a:r>
            <a:endParaRPr lang="en-US" dirty="0"/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sz="2400" dirty="0" smtClean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/>
              <a:ea typeface="+mn-ea"/>
              <a:cs typeface="Times New Roman"/>
            </a:endParaRPr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sz="2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/>
              <a:ea typeface="+mn-ea"/>
              <a:cs typeface="Times New Roman"/>
            </a:endParaRPr>
          </a:p>
          <a:p>
            <a:pPr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b="1" u="sng" dirty="0" smtClean="0"/>
              <a:t>Иностранные специалисты</a:t>
            </a:r>
            <a:r>
              <a:rPr lang="en-US" b="1" u="sng" dirty="0" smtClean="0"/>
              <a:t>:</a:t>
            </a:r>
          </a:p>
          <a:p>
            <a:pPr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b="1" u="sng" dirty="0"/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 smtClean="0"/>
              <a:t>Специалист</a:t>
            </a:r>
            <a:r>
              <a:rPr lang="en-US" dirty="0" smtClean="0"/>
              <a:t>: </a:t>
            </a:r>
            <a:r>
              <a:rPr lang="ru-RU" dirty="0" smtClean="0"/>
              <a:t>Главный тренер</a:t>
            </a:r>
            <a:r>
              <a:rPr lang="en-US" dirty="0" smtClean="0"/>
              <a:t> (</a:t>
            </a:r>
            <a:r>
              <a:rPr lang="ru-RU" dirty="0" smtClean="0"/>
              <a:t>Жан-Ив-</a:t>
            </a:r>
            <a:r>
              <a:rPr lang="ru-RU" dirty="0" err="1" smtClean="0"/>
              <a:t>Шетан</a:t>
            </a:r>
            <a:r>
              <a:rPr lang="en-US" dirty="0" smtClean="0"/>
              <a:t>) </a:t>
            </a:r>
            <a:r>
              <a:rPr lang="ru-RU" dirty="0" smtClean="0"/>
              <a:t>и тренер</a:t>
            </a:r>
            <a:r>
              <a:rPr lang="en-US" dirty="0" smtClean="0"/>
              <a:t> (</a:t>
            </a:r>
            <a:r>
              <a:rPr lang="ru-RU" dirty="0" smtClean="0"/>
              <a:t>Ник Смит</a:t>
            </a:r>
            <a:r>
              <a:rPr lang="en-US" dirty="0" smtClean="0"/>
              <a:t>)</a:t>
            </a:r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 smtClean="0"/>
              <a:t>Консультант</a:t>
            </a:r>
            <a:r>
              <a:rPr lang="en-US" dirty="0" smtClean="0"/>
              <a:t>: </a:t>
            </a:r>
            <a:r>
              <a:rPr lang="ru-RU" dirty="0" err="1" smtClean="0"/>
              <a:t>Селиван</a:t>
            </a:r>
            <a:r>
              <a:rPr lang="ru-RU" dirty="0" smtClean="0"/>
              <a:t> </a:t>
            </a:r>
            <a:r>
              <a:rPr lang="ru-RU" dirty="0" err="1" smtClean="0"/>
              <a:t>Куринье</a:t>
            </a:r>
            <a:r>
              <a:rPr lang="en-US" dirty="0" smtClean="0"/>
              <a:t> (</a:t>
            </a:r>
            <a:r>
              <a:rPr lang="ru-RU" dirty="0" smtClean="0"/>
              <a:t>Тренер олимпийских чемпионов Тони </a:t>
            </a:r>
            <a:r>
              <a:rPr lang="ru-RU" dirty="0" err="1" smtClean="0"/>
              <a:t>Эстанге</a:t>
            </a:r>
            <a:r>
              <a:rPr lang="ru-RU" dirty="0" smtClean="0"/>
              <a:t> и Эмили </a:t>
            </a:r>
            <a:r>
              <a:rPr lang="ru-RU" dirty="0" err="1" smtClean="0"/>
              <a:t>Фер</a:t>
            </a:r>
            <a:r>
              <a:rPr lang="en-US" dirty="0" smtClean="0"/>
              <a:t>).</a:t>
            </a:r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 err="1" smtClean="0"/>
              <a:t>Акупунктурист</a:t>
            </a:r>
            <a:r>
              <a:rPr lang="en-US" dirty="0" smtClean="0"/>
              <a:t>: </a:t>
            </a:r>
            <a:r>
              <a:rPr lang="ru-RU" dirty="0" smtClean="0"/>
              <a:t>Марио </a:t>
            </a:r>
            <a:r>
              <a:rPr lang="ru-RU" dirty="0" err="1" smtClean="0"/>
              <a:t>Сиамонико</a:t>
            </a:r>
            <a:r>
              <a:rPr lang="en-US" dirty="0" smtClean="0"/>
              <a:t> </a:t>
            </a:r>
            <a:endParaRPr lang="ru-RU" dirty="0" smtClean="0"/>
          </a:p>
          <a:p>
            <a:pPr marL="182880" algn="ctr" defTabSz="9144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 smtClean="0"/>
              <a:t>Специалист по типам движений и глубинным </a:t>
            </a:r>
            <a:r>
              <a:rPr lang="ru-RU" dirty="0" err="1" smtClean="0"/>
              <a:t>мотиваторам</a:t>
            </a:r>
            <a:r>
              <a:rPr lang="en-US" dirty="0" smtClean="0"/>
              <a:t>:</a:t>
            </a:r>
            <a:r>
              <a:rPr lang="ru-RU" dirty="0" smtClean="0"/>
              <a:t>Ральф Ипполит</a:t>
            </a:r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8/11/2016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Места тренировок и качество подготовки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182880" algn="just" defTabSz="914400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182880" algn="just" defTabSz="914400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b="1" dirty="0" smtClean="0"/>
              <a:t>В 2015 г. мы планируем адаптировать нашу стратегию</a:t>
            </a:r>
            <a:r>
              <a:rPr lang="en-US" b="1" dirty="0" smtClean="0"/>
              <a:t>:</a:t>
            </a:r>
          </a:p>
          <a:p>
            <a:pPr marL="182880" algn="just" defTabSz="914400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 smtClean="0"/>
              <a:t>Учитывая </a:t>
            </a:r>
            <a:r>
              <a:rPr lang="ru-RU" dirty="0" smtClean="0"/>
              <a:t>количество </a:t>
            </a:r>
            <a:r>
              <a:rPr lang="ru-RU" dirty="0" smtClean="0"/>
              <a:t>спортсменов мы стараемся обеспечить их подготовкой на высоком уровне</a:t>
            </a:r>
            <a:r>
              <a:rPr lang="en-US" dirty="0" smtClean="0"/>
              <a:t>.</a:t>
            </a:r>
          </a:p>
          <a:p>
            <a:pPr marL="182880" algn="just" defTabSz="914400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/>
          </a:p>
          <a:p>
            <a:pPr marL="182880" algn="just" defTabSz="914400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 smtClean="0"/>
          </a:p>
          <a:p>
            <a:pPr marL="525780" indent="-342900" algn="just" defTabSz="914400">
              <a:buClr>
                <a:schemeClr val="accent6">
                  <a:lumMod val="75000"/>
                </a:schemeClr>
              </a:buClr>
              <a:buSzPct val="128000"/>
              <a:buFont typeface="Wingdings" charset="2"/>
              <a:buChar char="Ø"/>
              <a:defRPr/>
            </a:pPr>
            <a:r>
              <a:rPr lang="ru-RU" dirty="0" smtClean="0"/>
              <a:t>Нам необходимо больше денег для реализации программы подготовки олимпийской команды и резервного состава (юноши и юниоры)</a:t>
            </a:r>
          </a:p>
          <a:p>
            <a:pPr marL="525780" indent="-342900" algn="just" defTabSz="914400">
              <a:buClr>
                <a:schemeClr val="accent6">
                  <a:lumMod val="75000"/>
                </a:schemeClr>
              </a:buClr>
              <a:buSzPct val="128000"/>
              <a:buFont typeface="Wingdings" charset="2"/>
              <a:buChar char="Ø"/>
              <a:defRPr/>
            </a:pPr>
            <a:endParaRPr lang="en-US" dirty="0"/>
          </a:p>
          <a:p>
            <a:pPr marL="525780" indent="-342900" algn="just" defTabSz="914400">
              <a:buClr>
                <a:schemeClr val="accent6">
                  <a:lumMod val="75000"/>
                </a:schemeClr>
              </a:buClr>
              <a:buSzPct val="128000"/>
              <a:buFont typeface="Wingdings" charset="2"/>
              <a:buChar char="Ø"/>
              <a:defRPr/>
            </a:pPr>
            <a:r>
              <a:rPr lang="ru-RU" dirty="0" smtClean="0"/>
              <a:t>Система подготовки в России находится на удовлетворительном уровне, мы должны повысить взаимодействие сборной команды с регионами и способствовать их развитию.</a:t>
            </a:r>
            <a:endParaRPr lang="en-US" dirty="0"/>
          </a:p>
          <a:p>
            <a:pPr marL="525780" indent="-342900" algn="just" defTabSz="914400">
              <a:buClr>
                <a:schemeClr val="accent6">
                  <a:lumMod val="75000"/>
                </a:schemeClr>
              </a:buClr>
              <a:buSzPct val="128000"/>
              <a:buFont typeface="Wingdings" charset="2"/>
              <a:buChar char="Ø"/>
              <a:defRPr/>
            </a:pPr>
            <a:r>
              <a:rPr lang="ru-RU" dirty="0" smtClean="0"/>
              <a:t>Если мы будем использовать старую модель подготовки ( 1 сбора</a:t>
            </a:r>
            <a:r>
              <a:rPr lang="ru-RU" dirty="0"/>
              <a:t> </a:t>
            </a:r>
            <a:r>
              <a:rPr lang="ru-RU" dirty="0" smtClean="0"/>
              <a:t>в месяц</a:t>
            </a:r>
            <a:r>
              <a:rPr lang="en-US" dirty="0" smtClean="0"/>
              <a:t>) </a:t>
            </a:r>
            <a:r>
              <a:rPr lang="ru-RU" dirty="0" smtClean="0"/>
              <a:t>спортсмены потратят 180 дней на переезды и адаптацию из Москвы до места проведения сбора. А большая часть наших спортсменов живет в других регионов что увеличивает статистику вдвое.</a:t>
            </a:r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8/11/2016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-19050" y="47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0" y="4763"/>
            <a:ext cx="914400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Резервный состав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</a:p>
          <a:p>
            <a:pPr marL="182880" algn="just" defTabSz="914400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182880" algn="just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 smtClean="0"/>
              <a:t>Результаты лучше запланированных</a:t>
            </a:r>
            <a:r>
              <a:rPr lang="en-US" dirty="0" smtClean="0"/>
              <a:t>. </a:t>
            </a:r>
            <a:r>
              <a:rPr lang="ru-RU" dirty="0" smtClean="0"/>
              <a:t>Мы готовим новое поколение для Токио 2020</a:t>
            </a:r>
            <a:r>
              <a:rPr lang="en-US" dirty="0" smtClean="0"/>
              <a:t>.</a:t>
            </a:r>
          </a:p>
          <a:p>
            <a:pPr marL="182880" algn="just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/>
          </a:p>
          <a:p>
            <a:pPr marL="182880" algn="just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 smtClean="0"/>
          </a:p>
          <a:p>
            <a:pPr marL="182880" algn="just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/>
          </a:p>
          <a:p>
            <a:pPr marL="182880" algn="just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 smtClean="0"/>
          </a:p>
          <a:p>
            <a:pPr marL="182880" algn="just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/>
          </a:p>
          <a:p>
            <a:pPr marL="182880" algn="just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 smtClean="0"/>
          </a:p>
          <a:p>
            <a:pPr marL="182880" algn="just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/>
          </a:p>
          <a:p>
            <a:pPr marL="182880" algn="just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 smtClean="0"/>
          </a:p>
          <a:p>
            <a:pPr marL="182880" algn="just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/>
          </a:p>
          <a:p>
            <a:pPr marL="182880" algn="just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 smtClean="0"/>
          </a:p>
          <a:p>
            <a:pPr marL="182880" algn="just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/>
          </a:p>
          <a:p>
            <a:pPr marL="182880" algn="just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 smtClean="0"/>
          </a:p>
          <a:p>
            <a:pPr marL="182880" algn="just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/>
          </a:p>
          <a:p>
            <a:pPr marL="182880" algn="just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 smtClean="0"/>
          </a:p>
          <a:p>
            <a:pPr marL="182880" algn="just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is-IS" dirty="0" smtClean="0"/>
              <a:t>… </a:t>
            </a:r>
            <a:r>
              <a:rPr lang="ru-RU" dirty="0" smtClean="0"/>
              <a:t>мы должны уделить больше внимание для развития </a:t>
            </a:r>
            <a:r>
              <a:rPr lang="ru-RU" dirty="0" smtClean="0"/>
              <a:t>класса </a:t>
            </a:r>
            <a:r>
              <a:rPr lang="is-IS" dirty="0" smtClean="0"/>
              <a:t>C1</a:t>
            </a:r>
            <a:r>
              <a:rPr lang="ru-RU" dirty="0" smtClean="0"/>
              <a:t>Ж, который возможно заменит класс</a:t>
            </a:r>
            <a:r>
              <a:rPr lang="is-IS" dirty="0" smtClean="0"/>
              <a:t> C2M </a:t>
            </a:r>
            <a:r>
              <a:rPr lang="ru-RU" dirty="0" smtClean="0"/>
              <a:t>в олимпийской программе на 2020 год</a:t>
            </a:r>
            <a:r>
              <a:rPr lang="is-IS" dirty="0" smtClean="0"/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572242"/>
              </p:ext>
            </p:extLst>
          </p:nvPr>
        </p:nvGraphicFramePr>
        <p:xfrm>
          <a:off x="1219200" y="1905000"/>
          <a:ext cx="6754714" cy="2898998"/>
        </p:xfrm>
        <a:graphic>
          <a:graphicData uri="http://schemas.openxmlformats.org/drawingml/2006/table">
            <a:tbl>
              <a:tblPr/>
              <a:tblGrid>
                <a:gridCol w="1435100"/>
                <a:gridCol w="1435100"/>
                <a:gridCol w="1244600"/>
                <a:gridCol w="1204814"/>
                <a:gridCol w="1435100"/>
              </a:tblGrid>
              <a:tr h="33775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П.Е. , П.М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57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Финал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/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ЦКП)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Медаль/ (выполнение ЦКП)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5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выполнено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выполнено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77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5-6 лодок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лодок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7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5-7 лодок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лодок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7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6-7лодок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лодок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6-8 лодок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лодок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8/11/2016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-19050" y="47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0" y="4763"/>
            <a:ext cx="9144000" cy="600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Выполнение целевых индикаторов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396890"/>
              </p:ext>
            </p:extLst>
          </p:nvPr>
        </p:nvGraphicFramePr>
        <p:xfrm>
          <a:off x="58086" y="609600"/>
          <a:ext cx="8948175" cy="2895598"/>
        </p:xfrm>
        <a:graphic>
          <a:graphicData uri="http://schemas.openxmlformats.org/drawingml/2006/table">
            <a:tbl>
              <a:tblPr/>
              <a:tblGrid>
                <a:gridCol w="596545"/>
                <a:gridCol w="596545"/>
                <a:gridCol w="596545"/>
                <a:gridCol w="596545"/>
                <a:gridCol w="596545"/>
                <a:gridCol w="596545"/>
                <a:gridCol w="596545"/>
                <a:gridCol w="596545"/>
                <a:gridCol w="596545"/>
                <a:gridCol w="596545"/>
                <a:gridCol w="596545"/>
                <a:gridCol w="596545"/>
                <a:gridCol w="596545"/>
                <a:gridCol w="596545"/>
                <a:gridCol w="596545"/>
              </a:tblGrid>
              <a:tr h="3149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Класс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2014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9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ЧМ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ЧМ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ЧМ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58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65" marR="6565" marT="65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 </a:t>
                      </a:r>
                    </a:p>
                  </a:txBody>
                  <a:tcPr marL="6565" marR="6565" marT="65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6565" marR="6565" marT="65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6565" marR="6565" marT="65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65" marR="6565" marT="65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 </a:t>
                      </a:r>
                    </a:p>
                  </a:txBody>
                  <a:tcPr marL="6565" marR="6565" marT="65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65" marR="6565" marT="65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 </a:t>
                      </a:r>
                    </a:p>
                  </a:txBody>
                  <a:tcPr marL="6565" marR="6565" marT="65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65" marR="6565" marT="65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 </a:t>
                      </a:r>
                    </a:p>
                  </a:txBody>
                  <a:tcPr marL="6565" marR="6565" marT="65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6565" marR="6565" marT="65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6565" marR="6565" marT="65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65" marR="6565" marT="65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6565" marR="6565" marT="656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49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К1м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15-20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12-15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10-15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С1м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10-12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10-12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8-10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С2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8-12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6-10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6-10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К1ж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8-12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8-10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8-10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849983"/>
              </p:ext>
            </p:extLst>
          </p:nvPr>
        </p:nvGraphicFramePr>
        <p:xfrm>
          <a:off x="65557" y="3657600"/>
          <a:ext cx="8910828" cy="2241625"/>
        </p:xfrm>
        <a:graphic>
          <a:graphicData uri="http://schemas.openxmlformats.org/drawingml/2006/table">
            <a:tbl>
              <a:tblPr/>
              <a:tblGrid>
                <a:gridCol w="990092"/>
                <a:gridCol w="990092"/>
                <a:gridCol w="990092"/>
                <a:gridCol w="990092"/>
                <a:gridCol w="990092"/>
                <a:gridCol w="990092"/>
                <a:gridCol w="990092"/>
                <a:gridCol w="990092"/>
                <a:gridCol w="990092"/>
              </a:tblGrid>
              <a:tr h="408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Класс</a:t>
                      </a:r>
                    </a:p>
                  </a:txBody>
                  <a:tcPr marL="10942" marR="10942" marT="10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К1м</a:t>
                      </a:r>
                    </a:p>
                  </a:txBody>
                  <a:tcPr marL="10942" marR="10942" marT="10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С1м</a:t>
                      </a:r>
                    </a:p>
                  </a:txBody>
                  <a:tcPr marL="10942" marR="10942" marT="10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С2</a:t>
                      </a:r>
                    </a:p>
                  </a:txBody>
                  <a:tcPr marL="10942" marR="10942" marT="10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К1ж</a:t>
                      </a:r>
                    </a:p>
                  </a:txBody>
                  <a:tcPr marL="10942" marR="10942" marT="10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388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Результат</a:t>
                      </a:r>
                    </a:p>
                  </a:txBody>
                  <a:tcPr marL="10942" marR="10942" marT="10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942" marR="10942" marT="1094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942" marR="10942" marT="1094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10942" marR="10942" marT="1094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942" marR="10942" marT="1094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10942" marR="10942" marT="1094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942" marR="10942" marT="1094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942" marR="10942" marT="1094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942" marR="10942" marT="1094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938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Олимпийские Игры</a:t>
                      </a:r>
                    </a:p>
                  </a:txBody>
                  <a:tcPr marL="10942" marR="10942" marT="10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7-10</a:t>
                      </a:r>
                    </a:p>
                  </a:txBody>
                  <a:tcPr marL="10942" marR="10942" marT="10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10942" marR="10942" marT="10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7-8</a:t>
                      </a:r>
                    </a:p>
                  </a:txBody>
                  <a:tcPr marL="10942" marR="10942" marT="10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10942" marR="10942" marT="10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0942" marR="10942" marT="10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14124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10942" marR="10942" marT="10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4-6</a:t>
                      </a:r>
                    </a:p>
                  </a:txBody>
                  <a:tcPr marL="10942" marR="10942" marT="10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14124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10942" marR="10942" marT="10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8/11/2016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-19050" y="47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-76200" y="0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Динамика результатов в олимпийских дисциплинах </a:t>
            </a: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182880" algn="just" defTabSz="914400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	Учитывается место в международном рейтинге для каждого класса.</a:t>
            </a:r>
            <a:endParaRPr lang="en-US" sz="12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en-US" sz="12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182880"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en-US" dirty="0" smtClean="0"/>
          </a:p>
          <a:p>
            <a:pPr marL="182880"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 smtClean="0"/>
              <a:t>Россия занимает 8 место</a:t>
            </a:r>
            <a:endParaRPr lang="en-US" dirty="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8/11/2016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1918718"/>
              </p:ext>
            </p:extLst>
          </p:nvPr>
        </p:nvGraphicFramePr>
        <p:xfrm>
          <a:off x="19050" y="990600"/>
          <a:ext cx="912495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94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91275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115050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-19050" y="47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0" y="4763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just" defTabSz="914400"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1. О результатах выступления спортивной сборной команды Российской Федерации по гребному слалому на Играх XXXI Олимпиады 2016 года в </a:t>
            </a:r>
            <a:r>
              <a:rPr lang="ru-RU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г</a:t>
            </a:r>
            <a:r>
              <a:rPr lang="ru-RU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. Рио-де-Жанейро (Бразилия).</a:t>
            </a:r>
            <a:endParaRPr lang="en-US" sz="2000" b="1" u="sng" dirty="0">
              <a:solidFill>
                <a:srgbClr val="00009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ru-RU" dirty="0" smtClean="0"/>
              <a:t>Результаты выступления сборной команды по гребному слалому на трёх Олимпийских Играх.</a:t>
            </a:r>
            <a:endParaRPr lang="en-US" dirty="0"/>
          </a:p>
        </p:txBody>
      </p:sp>
      <p:graphicFrame>
        <p:nvGraphicFramePr>
          <p:cNvPr id="7" name="Диаграмма 2"/>
          <p:cNvGraphicFramePr/>
          <p:nvPr>
            <p:extLst>
              <p:ext uri="{D42A27DB-BD31-4B8C-83A1-F6EECF244321}">
                <p14:modId xmlns:p14="http://schemas.microsoft.com/office/powerpoint/2010/main" val="3200010443"/>
              </p:ext>
            </p:extLst>
          </p:nvPr>
        </p:nvGraphicFramePr>
        <p:xfrm>
          <a:off x="457200" y="2438400"/>
          <a:ext cx="8153400" cy="34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8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/11/2016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-19050" y="47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4041" y="1219200"/>
            <a:ext cx="9144000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ru-RU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3. Цели и задачи, поставленные перед Федерацией гребного слалома России при подготовке к Играм XXXI</a:t>
            </a:r>
            <a:r>
              <a:rPr lang="en-US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I</a:t>
            </a:r>
            <a:r>
              <a:rPr lang="ru-RU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Олимпиады 2020 года в г. Токио (Япония)</a:t>
            </a:r>
            <a:r>
              <a:rPr lang="ru-RU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.</a:t>
            </a:r>
            <a:endParaRPr lang="en-US" sz="2000" b="1" u="sng" dirty="0" smtClean="0">
              <a:solidFill>
                <a:srgbClr val="00009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endParaRPr lang="en-US" sz="2000" b="1" u="sng" dirty="0">
              <a:solidFill>
                <a:srgbClr val="00009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buFontTx/>
              <a:buChar char="-"/>
            </a:pPr>
            <a:r>
              <a:rPr lang="ru-RU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основные </a:t>
            </a:r>
            <a:r>
              <a:rPr lang="ru-RU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мероприятия, целевые индикаторы и планируемые результаты на сезон </a:t>
            </a:r>
            <a:r>
              <a:rPr lang="ru-RU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201</a:t>
            </a:r>
            <a:r>
              <a:rPr lang="en-US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6</a:t>
            </a:r>
            <a:r>
              <a:rPr lang="ru-RU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-</a:t>
            </a:r>
            <a:r>
              <a:rPr lang="ru-RU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2017 гг.</a:t>
            </a:r>
            <a:r>
              <a:rPr lang="ru-RU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;</a:t>
            </a:r>
            <a:endParaRPr lang="en-US" sz="2000" b="1" u="sng" dirty="0" smtClean="0">
              <a:solidFill>
                <a:srgbClr val="00009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endParaRPr lang="en-US" sz="2000" b="1" u="sng" dirty="0">
              <a:solidFill>
                <a:srgbClr val="00009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buFontTx/>
              <a:buChar char="-"/>
            </a:pPr>
            <a:r>
              <a:rPr lang="ru-RU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о </a:t>
            </a:r>
            <a:r>
              <a:rPr lang="ru-RU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критериях отбора спортсменов в спортивную сборную команду Российской Федерации по гребному слалому для участия в международных спортивных соревнованиях сезона 2016-2017 гг.</a:t>
            </a:r>
            <a:endParaRPr lang="en-US" sz="2000" b="1" u="sng" dirty="0">
              <a:solidFill>
                <a:srgbClr val="00009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endParaRPr lang="en-US" dirty="0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8/11/2016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47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0" y="476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ru-RU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основные </a:t>
            </a:r>
            <a:r>
              <a:rPr lang="ru-RU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мероприятия, целевые индикаторы и планируемые результаты на сезон </a:t>
            </a:r>
            <a:r>
              <a:rPr lang="ru-RU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201</a:t>
            </a:r>
            <a:r>
              <a:rPr lang="en-US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6</a:t>
            </a:r>
            <a:r>
              <a:rPr lang="ru-RU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-</a:t>
            </a:r>
            <a:r>
              <a:rPr lang="ru-RU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2017 гг.</a:t>
            </a:r>
            <a:r>
              <a:rPr lang="ru-RU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;</a:t>
            </a:r>
            <a:endParaRPr lang="en-US" sz="2000" b="1" u="sng" dirty="0" smtClean="0">
              <a:solidFill>
                <a:srgbClr val="00009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8/11/2016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045771"/>
              </p:ext>
            </p:extLst>
          </p:nvPr>
        </p:nvGraphicFramePr>
        <p:xfrm>
          <a:off x="1981200" y="1371600"/>
          <a:ext cx="5181600" cy="2514600"/>
        </p:xfrm>
        <a:graphic>
          <a:graphicData uri="http://schemas.openxmlformats.org/drawingml/2006/table">
            <a:tbl>
              <a:tblPr/>
              <a:tblGrid>
                <a:gridCol w="1219200"/>
                <a:gridCol w="838200"/>
                <a:gridCol w="1524000"/>
                <a:gridCol w="1600200"/>
              </a:tblGrid>
              <a:tr h="4191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Дисциплина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 2017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ЧМ 2017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Мужчины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К1м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8-10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8-10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С1м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15-20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13-16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С2м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6-8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6-8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Женщины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К1ж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15-20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13-18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С1ж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8-10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8-12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747489"/>
              </p:ext>
            </p:extLst>
          </p:nvPr>
        </p:nvGraphicFramePr>
        <p:xfrm>
          <a:off x="1981200" y="4572000"/>
          <a:ext cx="5181600" cy="870204"/>
        </p:xfrm>
        <a:graphic>
          <a:graphicData uri="http://schemas.openxmlformats.org/drawingml/2006/table">
            <a:tbl>
              <a:tblPr/>
              <a:tblGrid>
                <a:gridCol w="590934"/>
                <a:gridCol w="2333433"/>
                <a:gridCol w="2257233"/>
              </a:tblGrid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Финал Первенства Европы, Первенства Мира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Медаль Первенства Европы, Первенства Мира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6-7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лодок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    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медали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5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-19050" y="47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0" y="4763"/>
            <a:ext cx="91440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ru-RU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 критериях отбора спортсменов в спортивную сборную команду Российской Федерации по гребному слалому для участия в международных спортивных соревнованиях сезона 2016-2017 гг.</a:t>
            </a:r>
            <a:endParaRPr lang="en-US" sz="2000" b="1" u="sng" dirty="0">
              <a:solidFill>
                <a:srgbClr val="00009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endParaRPr lang="en-US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ru-RU" b="1" dirty="0" smtClean="0"/>
              <a:t>Общая стратегия</a:t>
            </a:r>
            <a:endParaRPr lang="en-US" b="1" dirty="0" smtClean="0"/>
          </a:p>
          <a:p>
            <a:endParaRPr lang="en-US" dirty="0" smtClean="0"/>
          </a:p>
          <a:p>
            <a:pPr algn="ctr"/>
            <a:r>
              <a:rPr lang="ru-RU" b="1" dirty="0" smtClean="0"/>
              <a:t>Очень важно для спортсменов и тренеров соблюдать последовательность развития на различных возрастных периодах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24/10/2016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1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-19050" y="-6350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endParaRPr lang="en-US" sz="2400" dirty="0"/>
          </a:p>
          <a:p>
            <a:pPr marL="285750" indent="-285750" algn="ctr">
              <a:buFont typeface="Arial" charset="0"/>
              <a:buChar char="•"/>
            </a:pPr>
            <a:endParaRPr lang="en-US" sz="2400" dirty="0"/>
          </a:p>
          <a:p>
            <a:pPr marL="285750" indent="-285750" algn="ctr">
              <a:buFont typeface="Arial" charset="0"/>
              <a:buChar char="•"/>
            </a:pPr>
            <a:endParaRPr lang="en-US" sz="2400" dirty="0"/>
          </a:p>
          <a:p>
            <a:pPr marL="285750" indent="-285750" algn="ctr">
              <a:buFont typeface="Arial" charset="0"/>
              <a:buChar char="•"/>
            </a:pPr>
            <a:endParaRPr lang="en-US" sz="2400" dirty="0"/>
          </a:p>
          <a:p>
            <a:pPr marL="285750" indent="-285750" algn="ctr">
              <a:buFont typeface="Arial" charset="0"/>
              <a:buChar char="•"/>
            </a:pPr>
            <a:endParaRPr lang="en-US" sz="2400" dirty="0"/>
          </a:p>
          <a:p>
            <a:pPr marL="285750" indent="-285750" algn="ctr">
              <a:buFont typeface="Arial" charset="0"/>
              <a:buChar char="•"/>
            </a:pPr>
            <a:endParaRPr lang="en-US" sz="2400" dirty="0"/>
          </a:p>
          <a:p>
            <a:pPr marL="285750" indent="-285750" algn="ctr">
              <a:buFont typeface="Arial" charset="0"/>
              <a:buChar char="•"/>
            </a:pPr>
            <a:endParaRPr lang="en-US" sz="2400" dirty="0"/>
          </a:p>
          <a:p>
            <a:pPr marL="285750" indent="-285750" algn="ctr">
              <a:buFont typeface="Arial" charset="0"/>
              <a:buChar char="•"/>
            </a:pPr>
            <a:endParaRPr lang="en-US" sz="2400" dirty="0"/>
          </a:p>
          <a:p>
            <a:pPr marL="285750" indent="-285750" algn="ctr">
              <a:buFont typeface="Arial" charset="0"/>
              <a:buChar char="•"/>
            </a:pPr>
            <a:endParaRPr lang="en-US" sz="2400" dirty="0"/>
          </a:p>
          <a:p>
            <a:pPr marL="285750" indent="-285750" algn="ctr">
              <a:buFont typeface="Arial" charset="0"/>
              <a:buChar char="•"/>
            </a:pPr>
            <a:endParaRPr lang="en-US" sz="2400" dirty="0"/>
          </a:p>
          <a:p>
            <a:pPr marL="285750" indent="-285750" algn="ctr">
              <a:buFont typeface="Arial" charset="0"/>
              <a:buChar char="•"/>
            </a:pPr>
            <a:endParaRPr lang="en-US" sz="2400" dirty="0"/>
          </a:p>
          <a:p>
            <a:pPr marL="285750" indent="-285750" algn="ctr">
              <a:buFont typeface="Arial" charset="0"/>
              <a:buChar char="•"/>
            </a:pPr>
            <a:endParaRPr lang="en-US" sz="2400" dirty="0"/>
          </a:p>
          <a:p>
            <a:pPr marL="285750" indent="-285750" algn="ctr">
              <a:buFont typeface="Arial" charset="0"/>
              <a:buChar char="•"/>
            </a:pPr>
            <a:endParaRPr lang="en-US" sz="2400" dirty="0"/>
          </a:p>
          <a:p>
            <a:pPr marL="285750" indent="-285750" algn="ctr">
              <a:buFont typeface="Arial" charset="0"/>
              <a:buChar char="•"/>
            </a:pPr>
            <a:endParaRPr lang="en-US" sz="2400" dirty="0"/>
          </a:p>
          <a:p>
            <a:pPr marL="285750" indent="-285750" algn="ctr">
              <a:buFont typeface="Arial" charset="0"/>
              <a:buChar char="•"/>
            </a:pPr>
            <a:endParaRPr lang="en-US" sz="2400" dirty="0"/>
          </a:p>
          <a:p>
            <a:pPr marL="285750" indent="-285750" algn="ctr"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0" y="4763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Модель развития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24/10/2016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304800" y="794802"/>
            <a:ext cx="8534400" cy="286279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accent1">
                  <a:lumMod val="95000"/>
                </a:schemeClr>
              </a:gs>
              <a:gs pos="1000">
                <a:schemeClr val="accent1">
                  <a:shade val="82000"/>
                  <a:satMod val="125000"/>
                  <a:lumMod val="74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657600"/>
            <a:ext cx="8534400" cy="1600200"/>
          </a:xfrm>
          <a:prstGeom prst="rect">
            <a:avLst/>
          </a:prstGeom>
          <a:gradFill>
            <a:gsLst>
              <a:gs pos="0">
                <a:schemeClr val="accent1">
                  <a:lumMod val="95000"/>
                </a:schemeClr>
              </a:gs>
              <a:gs pos="1000">
                <a:schemeClr val="accent1">
                  <a:shade val="82000"/>
                  <a:satMod val="125000"/>
                  <a:lumMod val="74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794802"/>
            <a:ext cx="8534400" cy="44629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794802"/>
            <a:ext cx="2209800" cy="49138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Развитие базовых качеств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10-14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4600" y="794802"/>
            <a:ext cx="2057400" cy="49201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 smtClean="0">
                <a:solidFill>
                  <a:srgbClr val="FFFFFF"/>
                </a:solidFill>
              </a:rPr>
              <a:t>Развитие техники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15-18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0" y="818856"/>
            <a:ext cx="2209800" cy="489614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 dirty="0" smtClean="0">
              <a:solidFill>
                <a:srgbClr val="FFFFFF"/>
              </a:solidFill>
            </a:endParaRPr>
          </a:p>
          <a:p>
            <a:pPr algn="ctr"/>
            <a:endParaRPr lang="ru-RU" sz="2400" dirty="0">
              <a:solidFill>
                <a:srgbClr val="FFFFFF"/>
              </a:solidFill>
            </a:endParaRPr>
          </a:p>
          <a:p>
            <a:pPr algn="ctr"/>
            <a:endParaRPr lang="ru-RU" sz="2400" dirty="0" smtClean="0">
              <a:solidFill>
                <a:srgbClr val="FFFFFF"/>
              </a:solidFill>
            </a:endParaRPr>
          </a:p>
          <a:p>
            <a:pPr algn="ctr"/>
            <a:r>
              <a:rPr lang="ru-RU" sz="2400" dirty="0">
                <a:solidFill>
                  <a:srgbClr val="FFFFFF"/>
                </a:solidFill>
              </a:rPr>
              <a:t> </a:t>
            </a:r>
            <a:endParaRPr lang="ru-RU" sz="2400" dirty="0" smtClean="0">
              <a:solidFill>
                <a:srgbClr val="FFFFFF"/>
              </a:solidFill>
            </a:endParaRPr>
          </a:p>
          <a:p>
            <a:pPr algn="ctr"/>
            <a:r>
              <a:rPr lang="ru-RU" sz="2400" dirty="0" smtClean="0">
                <a:solidFill>
                  <a:srgbClr val="FFFFFF"/>
                </a:solidFill>
              </a:rPr>
              <a:t>Синхронизация всех развитых качеств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19-22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800" y="794802"/>
            <a:ext cx="2057400" cy="49138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2400" dirty="0" smtClean="0">
                <a:solidFill>
                  <a:srgbClr val="FFFFFF"/>
                </a:solidFill>
              </a:rPr>
              <a:t>Индивидуализация подготовки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 smtClean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 smtClean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 smtClean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 smtClean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23-26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5750" y="794802"/>
            <a:ext cx="8534400" cy="2862798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33375" y="5257800"/>
            <a:ext cx="8534400" cy="6350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65295" y="4734580"/>
            <a:ext cx="2645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</a:rPr>
              <a:t>Тестирование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20478949">
            <a:off x="2232095" y="1598773"/>
            <a:ext cx="4955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</a:rPr>
              <a:t>Международный результат</a:t>
            </a:r>
            <a:endParaRPr lang="en-US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-19050" y="47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0" y="4763"/>
            <a:ext cx="9144000" cy="544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ru-RU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 критериях отбора спортсменов в спортивную сборную команду Российской Федерации по гребному слалому для участия в международных спортивных соревнованиях сезона 2016-2017 гг.</a:t>
            </a:r>
            <a:endParaRPr lang="en-US" sz="2000" b="1" u="sng" dirty="0">
              <a:solidFill>
                <a:srgbClr val="00009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endParaRPr lang="en-US" dirty="0" smtClean="0"/>
          </a:p>
          <a:p>
            <a:pPr algn="ctr"/>
            <a:endParaRPr lang="en-US" b="1" dirty="0"/>
          </a:p>
          <a:p>
            <a:pPr algn="ctr"/>
            <a:r>
              <a:rPr lang="ru-RU" b="1" dirty="0" smtClean="0"/>
              <a:t>Общая стратегия</a:t>
            </a:r>
            <a:endParaRPr lang="en-US" b="1" dirty="0" smtClean="0"/>
          </a:p>
          <a:p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Отбор в основной состав будет проходить в 2 этапа</a:t>
            </a:r>
            <a:r>
              <a:rPr lang="en-US" dirty="0" smtClean="0"/>
              <a:t>: </a:t>
            </a:r>
            <a:r>
              <a:rPr lang="ru-RU" dirty="0" smtClean="0"/>
              <a:t>российские</a:t>
            </a:r>
            <a:r>
              <a:rPr lang="en-US" dirty="0" smtClean="0"/>
              <a:t>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международные соревнования</a:t>
            </a:r>
            <a:r>
              <a:rPr lang="en-US" dirty="0" smtClean="0"/>
              <a:t>.</a:t>
            </a:r>
          </a:p>
          <a:p>
            <a:pPr algn="just"/>
            <a:r>
              <a:rPr lang="ru-RU" dirty="0" smtClean="0"/>
              <a:t>Уровень развития будет соответствовать возрастной группе для спортсменов национальной сборной.</a:t>
            </a: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ru-RU" dirty="0" smtClean="0"/>
              <a:t>Российский отбор</a:t>
            </a:r>
            <a:r>
              <a:rPr lang="en-US" dirty="0" smtClean="0"/>
              <a:t>: </a:t>
            </a:r>
            <a:r>
              <a:rPr lang="ru-RU" dirty="0" smtClean="0"/>
              <a:t>система национального отбора будет разработана на основании соответствия спортсменов к международному уровню, учитывая их возрастную.</a:t>
            </a:r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ru-RU" dirty="0" smtClean="0"/>
              <a:t>Международный отбор</a:t>
            </a:r>
            <a:r>
              <a:rPr lang="en-US" dirty="0" smtClean="0"/>
              <a:t>: </a:t>
            </a:r>
            <a:r>
              <a:rPr lang="ru-RU" dirty="0" smtClean="0"/>
              <a:t>для отбора на чемпионат мира спортсмены должны будут подтвердить свой уровень на чемпионате Европы и 5-ти этапов Кубка мира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24/10/2016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-19050" y="47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0" y="4763"/>
            <a:ext cx="9144000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ru-RU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 критериях отбора спортсменов в спортивную сборную команду Российской Федерации по гребному слалому для участия в международных спортивных соревнованиях сезона 2016-2017 гг.</a:t>
            </a:r>
            <a:endParaRPr lang="en-US" sz="2000" b="1" u="sng" dirty="0">
              <a:solidFill>
                <a:srgbClr val="00009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В </a:t>
            </a:r>
            <a:r>
              <a:rPr lang="ru-RU" b="1" dirty="0"/>
              <a:t>марте 2018 года будет объявлена система завоевания Олимпийской лицензии, сейчас мы можем только прогнозировать, для  завоевания лицензии будет использоваться больше соревнований (не только чемпионатам мира и / или Европы): нам нужно участвовать в большем количестве соревнований, чтобы отобраться на Олимпийские Игры 2020 в Токио</a:t>
            </a:r>
            <a:r>
              <a:rPr lang="ru-RU" b="1" dirty="0" smtClean="0"/>
              <a:t>.</a:t>
            </a:r>
            <a:endParaRPr lang="en-US" dirty="0"/>
          </a:p>
          <a:p>
            <a:r>
              <a:rPr lang="ru-RU" dirty="0" smtClean="0"/>
              <a:t>Мы так же должны создать </a:t>
            </a:r>
            <a:r>
              <a:rPr lang="en-US" dirty="0" smtClean="0"/>
              <a:t>2 </a:t>
            </a:r>
            <a:r>
              <a:rPr lang="ru-RU" dirty="0" smtClean="0"/>
              <a:t>этапа отбора на Олимпийские игры для наших спортсменов</a:t>
            </a:r>
            <a:r>
              <a:rPr lang="en-US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Для спортсменов, которые отвечают уровню международных соревнований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Для спортсменов, которые </a:t>
            </a:r>
            <a:r>
              <a:rPr lang="ru-RU" dirty="0" smtClean="0"/>
              <a:t>не смогли продемонстрировать уровень </a:t>
            </a:r>
            <a:r>
              <a:rPr lang="ru-RU" dirty="0"/>
              <a:t>международных </a:t>
            </a:r>
            <a:r>
              <a:rPr lang="ru-RU" dirty="0" smtClean="0"/>
              <a:t>соревнований до 2020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Nº1: </a:t>
            </a:r>
            <a:r>
              <a:rPr lang="ru-RU" dirty="0" smtClean="0"/>
              <a:t>если</a:t>
            </a:r>
            <a:r>
              <a:rPr lang="en-US" dirty="0" smtClean="0"/>
              <a:t> 1 </a:t>
            </a:r>
            <a:r>
              <a:rPr lang="ru-RU" dirty="0" smtClean="0"/>
              <a:t>спортсмен</a:t>
            </a:r>
            <a:r>
              <a:rPr lang="en-US" dirty="0" smtClean="0"/>
              <a:t> (</a:t>
            </a:r>
            <a:r>
              <a:rPr lang="ru-RU" dirty="0" smtClean="0"/>
              <a:t>и более</a:t>
            </a:r>
            <a:r>
              <a:rPr lang="en-US" dirty="0" smtClean="0"/>
              <a:t>) </a:t>
            </a:r>
            <a:r>
              <a:rPr lang="ru-RU" dirty="0" smtClean="0"/>
              <a:t>соответствуют параметрам</a:t>
            </a:r>
            <a:r>
              <a:rPr lang="en-US" dirty="0" smtClean="0"/>
              <a:t>, </a:t>
            </a:r>
            <a:r>
              <a:rPr lang="ru-RU" dirty="0" smtClean="0"/>
              <a:t>может участвовать в отборе на Олимпийские игры</a:t>
            </a:r>
            <a:r>
              <a:rPr lang="en-US" dirty="0" smtClean="0"/>
              <a:t>.</a:t>
            </a:r>
          </a:p>
          <a:p>
            <a:r>
              <a:rPr lang="en-US" dirty="0" smtClean="0"/>
              <a:t>Nº2: </a:t>
            </a:r>
            <a:r>
              <a:rPr lang="ru-RU" dirty="0" smtClean="0"/>
              <a:t>если нет спортсменов, соответствующих параметру № 1, то отбор проходит среди всех спортсменов.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24/10/2016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4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-19050" y="936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0" y="4763"/>
            <a:ext cx="91440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ru-RU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4. </a:t>
            </a:r>
            <a:r>
              <a:rPr lang="ru-RU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Разное</a:t>
            </a:r>
            <a:r>
              <a:rPr lang="en-US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:</a:t>
            </a:r>
          </a:p>
          <a:p>
            <a:endParaRPr lang="en-US" dirty="0" smtClean="0"/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ЕКП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Структура</a:t>
            </a:r>
            <a:r>
              <a:rPr lang="en-US" dirty="0" smtClean="0"/>
              <a:t>: </a:t>
            </a:r>
            <a:r>
              <a:rPr lang="ru-RU" dirty="0" smtClean="0"/>
              <a:t>увеличить количество дней тренировочных мероприятий </a:t>
            </a:r>
            <a:r>
              <a:rPr lang="ru-RU" dirty="0"/>
              <a:t>для </a:t>
            </a:r>
            <a:r>
              <a:rPr lang="ru-RU" dirty="0" smtClean="0"/>
              <a:t>сокращение дней адаптации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Получение долгосрочной шенгенской визы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Проведение совместных сборов за исключением периода подготовки к соревнованиям (основной состав к ЧЕ, ЧМ, молодёжный состав к ПЕ, ПМ)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24/10/2016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473248"/>
              </p:ext>
            </p:extLst>
          </p:nvPr>
        </p:nvGraphicFramePr>
        <p:xfrm>
          <a:off x="0" y="3005930"/>
          <a:ext cx="9144002" cy="2512786"/>
        </p:xfrm>
        <a:graphic>
          <a:graphicData uri="http://schemas.openxmlformats.org/drawingml/2006/table">
            <a:tbl>
              <a:tblPr/>
              <a:tblGrid>
                <a:gridCol w="757419"/>
                <a:gridCol w="757419"/>
                <a:gridCol w="757419"/>
                <a:gridCol w="757419"/>
                <a:gridCol w="757419"/>
                <a:gridCol w="632505"/>
                <a:gridCol w="937307"/>
                <a:gridCol w="757419"/>
                <a:gridCol w="667474"/>
                <a:gridCol w="914400"/>
                <a:gridCol w="690383"/>
                <a:gridCol w="757419"/>
              </a:tblGrid>
              <a:tr h="826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Октябрь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ноябрь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декабрь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январь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февраль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март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апрель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май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июнь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июль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август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сентябрь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68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Россия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По (Франция) 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Россия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Солнце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Россия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Блок силовой подготовки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Международные соревнования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Россия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Блок силовой подготовки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Заключительный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этап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подготовки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6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charset="0"/>
                        </a:rPr>
                        <a:t>Подготовка к ЧЕ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charset="0"/>
                        </a:rPr>
                        <a:t>ПМ и ПЕ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charset="0"/>
                        </a:rPr>
                        <a:t>ПМ и ПЕ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5700" marR="5700" marT="5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9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-19050" y="47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0" y="4763"/>
            <a:ext cx="9144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ru-RU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4. </a:t>
            </a:r>
            <a:r>
              <a:rPr lang="ru-RU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Разное</a:t>
            </a:r>
            <a:r>
              <a:rPr lang="en-US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:</a:t>
            </a:r>
          </a:p>
          <a:p>
            <a:endParaRPr lang="en-US" dirty="0" smtClean="0"/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400" b="1" u="sng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П</a:t>
            </a: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рограмма развития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endParaRPr lang="en-US" dirty="0"/>
          </a:p>
          <a:p>
            <a:r>
              <a:rPr lang="ru-RU" b="1" dirty="0" smtClean="0"/>
              <a:t>Для развития гребного слалома в регионах сборной командой будут разработаны планы тренировок и система тестирования для спортсменов моложе 19-ти лет.</a:t>
            </a:r>
            <a:endParaRPr lang="en-US" dirty="0" smtClean="0"/>
          </a:p>
          <a:p>
            <a:r>
              <a:rPr lang="ru-RU" dirty="0" smtClean="0"/>
              <a:t>Этот план включает в себя</a:t>
            </a:r>
            <a:r>
              <a:rPr lang="en-US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Реализация модели развития</a:t>
            </a:r>
            <a:r>
              <a:rPr lang="en-US" dirty="0" smtClean="0"/>
              <a:t>: </a:t>
            </a:r>
            <a:r>
              <a:rPr lang="ru-RU" dirty="0" smtClean="0"/>
              <a:t>соблюдение школами гребного слалома и адаптация программы соревнований под программу развития молодых спортсменов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Поддержка </a:t>
            </a:r>
            <a:r>
              <a:rPr lang="ru-RU" dirty="0" smtClean="0"/>
              <a:t>регионов в приобретении спортивного инвентаря.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24/10/2016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-19050" y="47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0" y="-20678"/>
            <a:ext cx="91440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Выводы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endParaRPr lang="en-US" dirty="0" smtClean="0"/>
          </a:p>
          <a:p>
            <a:endParaRPr lang="en-US" dirty="0"/>
          </a:p>
          <a:p>
            <a:pPr algn="just"/>
            <a:r>
              <a:rPr lang="ru-RU" dirty="0"/>
              <a:t>Уровень российского слалома улучшается, и мы почти </a:t>
            </a:r>
            <a:r>
              <a:rPr lang="ru-RU" dirty="0" smtClean="0"/>
              <a:t>реализовали </a:t>
            </a:r>
            <a:r>
              <a:rPr lang="ru-RU" dirty="0"/>
              <a:t>наш план </a:t>
            </a:r>
            <a:r>
              <a:rPr lang="ru-RU" dirty="0" smtClean="0"/>
              <a:t>в Олимпийском цикле </a:t>
            </a:r>
            <a:r>
              <a:rPr lang="ru-RU" dirty="0"/>
              <a:t>ХХХІ.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Сейчас мы находимся в периоде смены </a:t>
            </a:r>
            <a:r>
              <a:rPr lang="ru-RU" dirty="0"/>
              <a:t>поколений </a:t>
            </a:r>
            <a:r>
              <a:rPr lang="ru-RU" dirty="0" smtClean="0"/>
              <a:t>у спортсменов </a:t>
            </a:r>
            <a:r>
              <a:rPr lang="ru-RU" dirty="0"/>
              <a:t>и </a:t>
            </a:r>
            <a:r>
              <a:rPr lang="ru-RU" dirty="0" smtClean="0"/>
              <a:t>специалистов это открывает перспективы для дальнейшего развития</a:t>
            </a:r>
            <a:r>
              <a:rPr lang="ru-RU" dirty="0"/>
              <a:t>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Нам нужно</a:t>
            </a:r>
            <a:r>
              <a:rPr lang="en-US" dirty="0" smtClean="0"/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для повышения </a:t>
            </a:r>
            <a:r>
              <a:rPr lang="ru-RU" dirty="0"/>
              <a:t>уровня </a:t>
            </a:r>
            <a:r>
              <a:rPr lang="ru-RU" dirty="0" smtClean="0"/>
              <a:t>работы команды,  необходимо привлечения молодых перспективных кадров с последующим их обучением,</a:t>
            </a:r>
            <a:endParaRPr lang="en-US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путь к </a:t>
            </a:r>
            <a:r>
              <a:rPr lang="ru-RU" dirty="0"/>
              <a:t>Олимпийской медали</a:t>
            </a:r>
            <a:r>
              <a:rPr lang="ru-RU" dirty="0" smtClean="0"/>
              <a:t>: последовательное развитие основанное на критериях эффективности,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предложение по подготовке </a:t>
            </a:r>
            <a:r>
              <a:rPr lang="ru-RU" dirty="0"/>
              <a:t>и </a:t>
            </a:r>
            <a:r>
              <a:rPr lang="ru-RU" dirty="0" smtClean="0"/>
              <a:t>тестирования </a:t>
            </a:r>
            <a:r>
              <a:rPr lang="ru-RU" dirty="0"/>
              <a:t>для регионов, в том числе изменения </a:t>
            </a:r>
            <a:r>
              <a:rPr lang="ru-RU" dirty="0" smtClean="0"/>
              <a:t> программы Первенства России до </a:t>
            </a:r>
            <a:r>
              <a:rPr lang="ru-RU" dirty="0"/>
              <a:t>19 лет,</a:t>
            </a:r>
            <a:endParaRPr lang="en-US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повысить </a:t>
            </a:r>
            <a:r>
              <a:rPr lang="ru-RU" dirty="0"/>
              <a:t>уровень качества </a:t>
            </a:r>
            <a:r>
              <a:rPr lang="ru-RU" dirty="0" smtClean="0"/>
              <a:t>тренировочных мероприятий </a:t>
            </a:r>
            <a:r>
              <a:rPr lang="ru-RU" dirty="0"/>
              <a:t>и обеспечить </a:t>
            </a:r>
            <a:r>
              <a:rPr lang="ru-RU" dirty="0" smtClean="0"/>
              <a:t>оборудованием высокого уровня </a:t>
            </a:r>
            <a:r>
              <a:rPr lang="ru-RU" dirty="0"/>
              <a:t>спортсменов и </a:t>
            </a:r>
            <a:r>
              <a:rPr lang="ru-RU" dirty="0" smtClean="0"/>
              <a:t>специалистов.</a:t>
            </a:r>
            <a:endParaRPr lang="en-US" dirty="0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24/10/2016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62700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086475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14"/>
          <p:cNvSpPr>
            <a:spLocks noChangeArrowheads="1"/>
          </p:cNvSpPr>
          <p:nvPr/>
        </p:nvSpPr>
        <p:spPr bwMode="auto">
          <a:xfrm>
            <a:off x="0" y="495300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Спасибо за внимание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2" name="Picture 1" descr="Tokyo 20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58900"/>
            <a:ext cx="2477526" cy="27559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24/10/2016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392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Международная конкуренция на Олимпийских Играх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</a:p>
          <a:p>
            <a:pPr marL="182880" algn="just" defTabSz="914400">
              <a:buClr>
                <a:schemeClr val="accent6">
                  <a:lumMod val="75000"/>
                </a:schemeClr>
              </a:buClr>
              <a:buSzPct val="128000"/>
            </a:pPr>
            <a:endParaRPr lang="en-US" dirty="0" smtClean="0"/>
          </a:p>
          <a:p>
            <a:pPr marL="182880" algn="just" defTabSz="914400">
              <a:buClr>
                <a:schemeClr val="accent6">
                  <a:lumMod val="75000"/>
                </a:schemeClr>
              </a:buClr>
              <a:buSzPct val="128000"/>
            </a:pPr>
            <a:endParaRPr lang="en-US" dirty="0"/>
          </a:p>
          <a:p>
            <a:pPr marL="285750" indent="-285750">
              <a:buClr>
                <a:schemeClr val="accent6"/>
              </a:buClr>
              <a:buFont typeface="Wingdings" charset="2"/>
              <a:buChar char="Ø"/>
            </a:pPr>
            <a:r>
              <a:rPr lang="ru-RU" dirty="0" smtClean="0"/>
              <a:t>На Олимпийских </a:t>
            </a:r>
            <a:r>
              <a:rPr lang="ru-RU" dirty="0"/>
              <a:t>И</a:t>
            </a:r>
            <a:r>
              <a:rPr lang="ru-RU" dirty="0" smtClean="0"/>
              <a:t>грах была высокая конкуренция</a:t>
            </a:r>
            <a:r>
              <a:rPr lang="en-US" dirty="0" smtClean="0"/>
              <a:t>: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algn="ctr"/>
            <a:endParaRPr lang="en-US" sz="1400" i="1" dirty="0" smtClean="0"/>
          </a:p>
          <a:p>
            <a:pPr algn="ctr"/>
            <a:endParaRPr lang="en-US" sz="1400" i="1" dirty="0" smtClean="0"/>
          </a:p>
          <a:p>
            <a:pPr algn="ctr"/>
            <a:endParaRPr lang="en-US" sz="1400" i="1" dirty="0"/>
          </a:p>
          <a:p>
            <a:pPr algn="ctr"/>
            <a:endParaRPr lang="en-US" sz="1400" i="1" dirty="0" smtClean="0"/>
          </a:p>
          <a:p>
            <a:pPr algn="ctr"/>
            <a:r>
              <a:rPr lang="ru-RU" sz="1400" i="1" dirty="0" smtClean="0"/>
              <a:t>Число стран финалистов и медалистов с </a:t>
            </a:r>
            <a:r>
              <a:rPr lang="ru-RU" sz="1400" i="1" dirty="0"/>
              <a:t>2004 года</a:t>
            </a:r>
            <a:endParaRPr lang="en-US" sz="1400" i="1" dirty="0"/>
          </a:p>
          <a:p>
            <a:pPr algn="ctr"/>
            <a:endParaRPr lang="en-US" sz="1400" i="1" dirty="0" smtClean="0"/>
          </a:p>
        </p:txBody>
      </p:sp>
      <p:pic>
        <p:nvPicPr>
          <p:cNvPr id="11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91275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115050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696720"/>
              </p:ext>
            </p:extLst>
          </p:nvPr>
        </p:nvGraphicFramePr>
        <p:xfrm>
          <a:off x="149224" y="1447800"/>
          <a:ext cx="891381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5791200" y="6477000"/>
            <a:ext cx="3352800" cy="365125"/>
          </a:xfrm>
        </p:spPr>
        <p:txBody>
          <a:bodyPr/>
          <a:lstStyle/>
          <a:p>
            <a:pPr algn="r">
              <a:defRPr/>
            </a:pPr>
            <a:r>
              <a:rPr lang="ru-RU" dirty="0" smtClean="0"/>
              <a:t>Ж.-И. </a:t>
            </a:r>
            <a:r>
              <a:rPr lang="ru-RU" dirty="0" err="1" smtClean="0"/>
              <a:t>Шётан</a:t>
            </a:r>
            <a:r>
              <a:rPr lang="ru-RU" dirty="0" smtClean="0"/>
              <a:t>. 8/11/2016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4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Результаты Олимпийских Игр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ctr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1000" b="1" i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182880" algn="ctr">
              <a:buClr>
                <a:schemeClr val="accent6">
                  <a:lumMod val="75000"/>
                </a:schemeClr>
              </a:buClr>
              <a:buSzPct val="128000"/>
            </a:pPr>
            <a:endParaRPr lang="en-US" sz="1400" i="1" dirty="0" smtClean="0"/>
          </a:p>
          <a:p>
            <a:pPr marL="182880" algn="ctr">
              <a:buClr>
                <a:schemeClr val="accent6">
                  <a:lumMod val="75000"/>
                </a:schemeClr>
              </a:buClr>
              <a:buSzPct val="128000"/>
            </a:pPr>
            <a:endParaRPr lang="en-US" sz="1400" i="1" dirty="0"/>
          </a:p>
          <a:p>
            <a:pPr marL="182880" algn="ctr">
              <a:buClr>
                <a:schemeClr val="accent6">
                  <a:lumMod val="75000"/>
                </a:schemeClr>
              </a:buClr>
              <a:buSzPct val="128000"/>
            </a:pPr>
            <a:endParaRPr lang="en-US" sz="1400" i="1" dirty="0" smtClean="0"/>
          </a:p>
          <a:p>
            <a:pPr marL="182880" algn="ctr">
              <a:buClr>
                <a:schemeClr val="accent6">
                  <a:lumMod val="75000"/>
                </a:schemeClr>
              </a:buClr>
              <a:buSzPct val="128000"/>
            </a:pPr>
            <a:endParaRPr lang="en-US" sz="1400" i="1" dirty="0" smtClean="0"/>
          </a:p>
          <a:p>
            <a:pPr marL="285750" indent="-285750">
              <a:buClr>
                <a:schemeClr val="accent6"/>
              </a:buClr>
              <a:buSzPct val="128000"/>
              <a:buFont typeface="Wingdings" charset="2"/>
              <a:buChar char="Ø"/>
            </a:pPr>
            <a:r>
              <a:rPr lang="ru-RU" sz="1600" dirty="0" smtClean="0"/>
              <a:t>Павел </a:t>
            </a:r>
            <a:r>
              <a:rPr lang="ru-RU" sz="1600" dirty="0" err="1" smtClean="0"/>
              <a:t>Эйгель</a:t>
            </a:r>
            <a:r>
              <a:rPr lang="en-US" sz="1600" dirty="0" smtClean="0"/>
              <a:t> </a:t>
            </a:r>
            <a:r>
              <a:rPr lang="ru-RU" sz="1600" dirty="0" smtClean="0"/>
              <a:t>продемонстрировал уровень</a:t>
            </a:r>
            <a:r>
              <a:rPr lang="en-US" sz="1600" dirty="0" smtClean="0"/>
              <a:t> </a:t>
            </a:r>
            <a:r>
              <a:rPr lang="ru-RU" sz="1600" dirty="0" smtClean="0"/>
              <a:t>медалиста на международных </a:t>
            </a:r>
            <a:r>
              <a:rPr lang="ru-RU" sz="1600" dirty="0" smtClean="0"/>
              <a:t>соревнованиях</a:t>
            </a:r>
          </a:p>
          <a:p>
            <a:pPr>
              <a:buClr>
                <a:schemeClr val="accent6"/>
              </a:buClr>
              <a:buSzPct val="128000"/>
            </a:pPr>
            <a:endParaRPr lang="ru-RU" sz="1600" dirty="0"/>
          </a:p>
          <a:p>
            <a:pPr algn="ctr">
              <a:buClr>
                <a:schemeClr val="accent6"/>
              </a:buClr>
              <a:buSzPct val="128000"/>
            </a:pPr>
            <a:r>
              <a:rPr lang="ru-RU" sz="1400" i="1" dirty="0" smtClean="0"/>
              <a:t>Процентное соотношение попадания на подиум за последние 8 лет.</a:t>
            </a:r>
            <a:endParaRPr lang="en-US" sz="1400" i="1" dirty="0"/>
          </a:p>
        </p:txBody>
      </p:sp>
      <p:pic>
        <p:nvPicPr>
          <p:cNvPr id="5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91275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115050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171385"/>
              </p:ext>
            </p:extLst>
          </p:nvPr>
        </p:nvGraphicFramePr>
        <p:xfrm>
          <a:off x="444499" y="533403"/>
          <a:ext cx="8394701" cy="4700125"/>
        </p:xfrm>
        <a:graphic>
          <a:graphicData uri="http://schemas.openxmlformats.org/drawingml/2006/table">
            <a:tbl>
              <a:tblPr/>
              <a:tblGrid>
                <a:gridCol w="1462362"/>
                <a:gridCol w="329214"/>
                <a:gridCol w="376246"/>
                <a:gridCol w="432683"/>
                <a:gridCol w="536151"/>
                <a:gridCol w="536151"/>
                <a:gridCol w="460903"/>
                <a:gridCol w="413871"/>
                <a:gridCol w="413871"/>
                <a:gridCol w="536151"/>
                <a:gridCol w="536151"/>
                <a:gridCol w="460903"/>
                <a:gridCol w="413871"/>
                <a:gridCol w="413871"/>
                <a:gridCol w="536151"/>
                <a:gridCol w="536151"/>
              </a:tblGrid>
              <a:tr h="1368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Имя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Нация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 vert="vert27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Класс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 vert="vert27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Квалификация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Полуфинал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Финал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61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Лучшее время в кавл-ции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Место в </a:t>
                      </a:r>
                      <a:r>
                        <a:rPr lang="ru-RU" sz="800" u="none" strike="noStrike" dirty="0" err="1">
                          <a:effectLst/>
                        </a:rPr>
                        <a:t>квал-ции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 vert="vert27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u="none" strike="noStrike">
                          <a:effectLst/>
                        </a:rPr>
                        <a:t>%</a:t>
                      </a:r>
                      <a:endParaRPr lang="mr-IN" sz="800" b="1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Время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Штраф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Результат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Место в </a:t>
                      </a:r>
                      <a:r>
                        <a:rPr lang="ru-RU" sz="800" u="none" strike="noStrike" dirty="0" err="1">
                          <a:effectLst/>
                        </a:rPr>
                        <a:t>плуфинале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 vert="vert27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u="none" strike="noStrike" dirty="0">
                          <a:effectLst/>
                        </a:rPr>
                        <a:t>%</a:t>
                      </a:r>
                      <a:endParaRPr lang="mr-IN" sz="8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Время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Штраф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Результат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Место в финале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 vert="vert27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u="none" strike="noStrike" dirty="0">
                          <a:effectLst/>
                        </a:rPr>
                        <a:t>%</a:t>
                      </a:r>
                      <a:endParaRPr lang="mr-IN" sz="8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88" marR="7288" marT="72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9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GARGAUD CHANUT Denis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C1M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93.48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98.06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98.06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94.17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94.17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D9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BENUS Matej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SVK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C1M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95.05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101.7%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100.68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100.68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102.7%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95.02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95.02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100.9%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HANEDA Takuya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F9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JPN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C1M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94.58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101.2%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98.84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98.84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100.8%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97.44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97.44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82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103.5%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2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LIPATOV Aleksandr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RUS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C1M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98.72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105.6%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104.69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104.69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106.8%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9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SKANTAR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Ladislav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SKANTAR Peter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SVK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C2M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100.89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106.42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110.42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100.7%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101.58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101.58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9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FLORENCE David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HOUNSLOW Richard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GBR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C2M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103.27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102.4%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107.6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109.60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102.01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102.01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100.4%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9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KLAUSS Gauthier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PECHE Matthieu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F9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C2M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102.43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101.5%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106.19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110.19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100.5%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103.24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103.24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F9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101.6%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9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KUZNETSOV Mikhail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LARIONOV Dmitry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RUS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C2M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107.39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106.4%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106.39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112.39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102.5%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106.7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106.70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105.0%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70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CLARKE Joseph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GBR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K1M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86.95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90.67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90.67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100.1%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88.53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88.53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KAUZER Peter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SLO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K1M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91.11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104.8%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91.01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91.01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100.4%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88.7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88.70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100.2%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PRSKAVEC Jiri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F9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CZE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K1M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88.71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102.0%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90.62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90.62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86.99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88.99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F9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100.5%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EIGEL Pavel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RUS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K1M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88.57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101.9%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92.43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92.43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102.0%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90.62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92.62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104.6%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2295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CHOURRAUT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Maialen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ESP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K1W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106.47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107.0%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101.83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101.83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98.65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98.65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EE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6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JONES Luuka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NZL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K1W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100.59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101.1%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106.05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108.05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106.1%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101.82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101.82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103.2%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6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FOX Jessica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F9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K1W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99.51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104.5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104.50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102.6%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100.49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102.49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F9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103.9%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6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KHARITONOVA Marta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RUS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K1W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104.72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105.2%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108.39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160.39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157.5%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41" marR="8041" marT="80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41" marR="8041" marT="80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41" marR="8041" marT="8041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5793874" y="6492875"/>
            <a:ext cx="3352800" cy="365125"/>
          </a:xfrm>
        </p:spPr>
        <p:txBody>
          <a:bodyPr/>
          <a:lstStyle/>
          <a:p>
            <a:pPr algn="r">
              <a:defRPr/>
            </a:pPr>
            <a:r>
              <a:rPr lang="ru-RU" dirty="0" smtClean="0"/>
              <a:t>Ж.-И. </a:t>
            </a:r>
            <a:r>
              <a:rPr lang="ru-RU" dirty="0" err="1" smtClean="0"/>
              <a:t>Шётан</a:t>
            </a:r>
            <a:r>
              <a:rPr lang="ru-RU" dirty="0" smtClean="0"/>
              <a:t>. 8/11/2016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0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04"/>
            <a:ext cx="9144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Индивидуальный анализ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</a:p>
          <a:p>
            <a:pPr marL="182880" algn="just" defTabSz="914400">
              <a:buClr>
                <a:schemeClr val="accent6">
                  <a:lumMod val="75000"/>
                </a:schemeClr>
              </a:buClr>
              <a:buSzPct val="128000"/>
            </a:pPr>
            <a:endParaRPr lang="en-US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n-US" b="1" u="sng" dirty="0" smtClean="0"/>
              <a:t>C1M: </a:t>
            </a:r>
            <a:r>
              <a:rPr lang="ru-RU" b="1" u="sng" dirty="0" smtClean="0"/>
              <a:t>Александр Липатов</a:t>
            </a:r>
            <a:endParaRPr lang="en-US" b="1" u="sng" dirty="0" smtClean="0"/>
          </a:p>
          <a:p>
            <a:pPr algn="ctr"/>
            <a:endParaRPr lang="en-US" b="1" u="sng" dirty="0" smtClean="0"/>
          </a:p>
          <a:p>
            <a:pPr algn="just"/>
            <a:r>
              <a:rPr lang="ru-RU" dirty="0" smtClean="0"/>
              <a:t>Для нас это оказалось большим разочарованием. </a:t>
            </a:r>
            <a:r>
              <a:rPr lang="ru-RU" dirty="0"/>
              <a:t>Результаты, </a:t>
            </a:r>
            <a:r>
              <a:rPr lang="ru-RU" dirty="0" smtClean="0"/>
              <a:t>демонстрируемые им </a:t>
            </a:r>
            <a:r>
              <a:rPr lang="ru-RU" dirty="0"/>
              <a:t>в 2016 году показали, что мы могли </a:t>
            </a:r>
            <a:r>
              <a:rPr lang="ru-RU" dirty="0" smtClean="0"/>
              <a:t>ожидать от него попадание в шестёрку лучших.</a:t>
            </a:r>
          </a:p>
          <a:p>
            <a:pPr algn="just"/>
            <a:r>
              <a:rPr lang="ru-RU" dirty="0" smtClean="0"/>
              <a:t>Изменение программы соревнований (отложенный </a:t>
            </a:r>
            <a:r>
              <a:rPr lang="ru-RU" dirty="0"/>
              <a:t>старт в квалификации и второй </a:t>
            </a:r>
            <a:r>
              <a:rPr lang="ru-RU" dirty="0" smtClean="0"/>
              <a:t>показательный заезд) нарушало его план </a:t>
            </a:r>
            <a:r>
              <a:rPr lang="ru-RU" dirty="0"/>
              <a:t>подготовки</a:t>
            </a:r>
            <a:r>
              <a:rPr lang="ru-RU" dirty="0" smtClean="0"/>
              <a:t>.</a:t>
            </a:r>
            <a:r>
              <a:rPr lang="ru-RU" dirty="0"/>
              <a:t> Он не приспособился к этой </a:t>
            </a:r>
            <a:r>
              <a:rPr lang="ru-RU" dirty="0" smtClean="0"/>
              <a:t>ситуации </a:t>
            </a:r>
            <a:r>
              <a:rPr lang="ru-RU" dirty="0"/>
              <a:t>и </a:t>
            </a:r>
            <a:r>
              <a:rPr lang="ru-RU" dirty="0" smtClean="0"/>
              <a:t>потерял много энергии </a:t>
            </a:r>
            <a:r>
              <a:rPr lang="ru-RU" dirty="0"/>
              <a:t>перед </a:t>
            </a:r>
            <a:r>
              <a:rPr lang="ru-RU" dirty="0" smtClean="0"/>
              <a:t>стартом.</a:t>
            </a:r>
            <a:endParaRPr lang="en-US" dirty="0" smtClean="0"/>
          </a:p>
          <a:p>
            <a:pPr algn="just"/>
            <a:r>
              <a:rPr lang="ru-RU" dirty="0" smtClean="0"/>
              <a:t>Он прошёл дистанцию чисто, но медленно. </a:t>
            </a:r>
            <a:endParaRPr lang="en-US" dirty="0" smtClean="0"/>
          </a:p>
          <a:p>
            <a:pPr algn="just"/>
            <a:endParaRPr lang="en-US" dirty="0" smtClean="0"/>
          </a:p>
          <a:p>
            <a:pPr marL="182880" algn="ctr">
              <a:buClr>
                <a:schemeClr val="accent6">
                  <a:lumMod val="75000"/>
                </a:schemeClr>
              </a:buClr>
              <a:buSzPct val="128000"/>
            </a:pPr>
            <a:r>
              <a:rPr lang="en-US" b="1" u="sng" dirty="0" smtClean="0"/>
              <a:t>K1M</a:t>
            </a:r>
            <a:r>
              <a:rPr lang="en-US" b="1" u="sng" dirty="0"/>
              <a:t>: </a:t>
            </a:r>
            <a:r>
              <a:rPr lang="ru-RU" b="1" u="sng" dirty="0" smtClean="0"/>
              <a:t>Павел </a:t>
            </a:r>
            <a:r>
              <a:rPr lang="ru-RU" b="1" u="sng" dirty="0" err="1" smtClean="0"/>
              <a:t>Эйгель</a:t>
            </a:r>
            <a:endParaRPr lang="en-US" b="1" u="sng" dirty="0" smtClean="0"/>
          </a:p>
          <a:p>
            <a:pPr marL="182880" algn="ctr">
              <a:buClr>
                <a:schemeClr val="accent6">
                  <a:lumMod val="75000"/>
                </a:schemeClr>
              </a:buClr>
              <a:buSzPct val="128000"/>
            </a:pPr>
            <a:endParaRPr lang="en-US" b="1" u="sng" dirty="0"/>
          </a:p>
          <a:p>
            <a:pPr algn="just"/>
            <a:r>
              <a:rPr lang="ru-RU" dirty="0" smtClean="0"/>
              <a:t>Время, показанное им в квалификации, полуфинале </a:t>
            </a:r>
            <a:r>
              <a:rPr lang="ru-RU" dirty="0"/>
              <a:t>и </a:t>
            </a:r>
            <a:r>
              <a:rPr lang="ru-RU" dirty="0" smtClean="0"/>
              <a:t>финале соотносимо с временем медалистов на крупнейших международных соревнованиях (статистика </a:t>
            </a:r>
            <a:r>
              <a:rPr lang="ru-RU" dirty="0"/>
              <a:t>за последние 8 лет </a:t>
            </a:r>
            <a:r>
              <a:rPr lang="ru-RU" dirty="0" smtClean="0"/>
              <a:t>на ЧЕ, КМ, ЧМ).Он не смог выйти на свой максимальный пик формы: </a:t>
            </a:r>
            <a:r>
              <a:rPr lang="en-US" dirty="0" smtClean="0"/>
              <a:t>2013: </a:t>
            </a:r>
            <a:r>
              <a:rPr lang="ru-RU" dirty="0" smtClean="0"/>
              <a:t>он</a:t>
            </a:r>
            <a:r>
              <a:rPr lang="en-US" dirty="0" smtClean="0"/>
              <a:t> </a:t>
            </a:r>
            <a:r>
              <a:rPr lang="ru-RU" dirty="0" smtClean="0"/>
              <a:t>адаптировался к новой программе тренировок</a:t>
            </a:r>
            <a:r>
              <a:rPr lang="en-US" dirty="0" smtClean="0"/>
              <a:t>/ 2014: </a:t>
            </a:r>
            <a:r>
              <a:rPr lang="ru-RU" dirty="0" smtClean="0"/>
              <a:t>была травмы плеча</a:t>
            </a:r>
            <a:r>
              <a:rPr lang="en-US" dirty="0" smtClean="0"/>
              <a:t>/ 2015</a:t>
            </a:r>
            <a:r>
              <a:rPr lang="ru-RU" dirty="0" smtClean="0"/>
              <a:t> и </a:t>
            </a:r>
            <a:r>
              <a:rPr lang="en-US" dirty="0" smtClean="0"/>
              <a:t>2016: </a:t>
            </a:r>
            <a:r>
              <a:rPr lang="ru-RU" dirty="0" smtClean="0"/>
              <a:t>в соревнованиях были допущены тактические ошибки </a:t>
            </a:r>
            <a:r>
              <a:rPr lang="en-US" dirty="0" smtClean="0"/>
              <a:t>=&gt;</a:t>
            </a:r>
            <a:r>
              <a:rPr lang="ru-RU" dirty="0" smtClean="0"/>
              <a:t>Ему не хватило нескольких крупных международных стартов перед ОИ, чтобы почувствовать скорость для завоевание </a:t>
            </a:r>
            <a:r>
              <a:rPr lang="ru-RU" dirty="0"/>
              <a:t>медали. Он начал слишком быстро и задел </a:t>
            </a:r>
            <a:r>
              <a:rPr lang="ru-RU" dirty="0" smtClean="0"/>
              <a:t>ворота № 2.</a:t>
            </a:r>
            <a:endParaRPr lang="en-US" dirty="0" smtClean="0"/>
          </a:p>
        </p:txBody>
      </p:sp>
      <p:pic>
        <p:nvPicPr>
          <p:cNvPr id="5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91275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115050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5791200" y="6492875"/>
            <a:ext cx="3352800" cy="365125"/>
          </a:xfrm>
        </p:spPr>
        <p:txBody>
          <a:bodyPr/>
          <a:lstStyle/>
          <a:p>
            <a:pPr algn="r">
              <a:defRPr/>
            </a:pPr>
            <a:r>
              <a:rPr lang="ru-RU" dirty="0" smtClean="0"/>
              <a:t>Ж.-И. </a:t>
            </a:r>
            <a:r>
              <a:rPr lang="ru-RU" dirty="0" err="1" smtClean="0"/>
              <a:t>Шётан</a:t>
            </a:r>
            <a:r>
              <a:rPr lang="ru-RU" dirty="0" smtClean="0"/>
              <a:t>. 8/11/2016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04"/>
            <a:ext cx="9144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Индивидуальный анализ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  <a:endParaRPr lang="en-US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182880" algn="just" defTabSz="914400">
              <a:buClr>
                <a:schemeClr val="accent6">
                  <a:lumMod val="75000"/>
                </a:schemeClr>
              </a:buClr>
              <a:buSzPct val="128000"/>
            </a:pPr>
            <a:endParaRPr lang="en-US" dirty="0" smtClean="0"/>
          </a:p>
          <a:p>
            <a:pPr marL="182880" algn="ctr">
              <a:buClr>
                <a:schemeClr val="accent6">
                  <a:lumMod val="75000"/>
                </a:schemeClr>
              </a:buClr>
              <a:buSzPct val="128000"/>
            </a:pPr>
            <a:r>
              <a:rPr lang="en-US" b="1" u="sng" dirty="0" smtClean="0"/>
              <a:t>C2M: </a:t>
            </a:r>
            <a:r>
              <a:rPr lang="ru-RU" b="1" u="sng" dirty="0" smtClean="0"/>
              <a:t>Михаил Кузнецов </a:t>
            </a:r>
            <a:r>
              <a:rPr lang="en-US" b="1" u="sng" dirty="0" smtClean="0"/>
              <a:t>/ </a:t>
            </a:r>
            <a:r>
              <a:rPr lang="ru-RU" b="1" u="sng" dirty="0" smtClean="0"/>
              <a:t>Дмитрий Ларионов</a:t>
            </a:r>
            <a:r>
              <a:rPr lang="en-US" b="1" u="sng" dirty="0" smtClean="0"/>
              <a:t>.</a:t>
            </a:r>
          </a:p>
          <a:p>
            <a:pPr marL="182880" algn="ctr">
              <a:buClr>
                <a:schemeClr val="accent6">
                  <a:lumMod val="75000"/>
                </a:schemeClr>
              </a:buClr>
              <a:buSzPct val="128000"/>
            </a:pPr>
            <a:endParaRPr lang="en-US" b="1" u="sng" dirty="0"/>
          </a:p>
          <a:p>
            <a:pPr algn="just"/>
            <a:r>
              <a:rPr lang="ru-RU" dirty="0" smtClean="0"/>
              <a:t>Они завоевали бронзовую медаль на </a:t>
            </a:r>
            <a:r>
              <a:rPr lang="ru-RU" dirty="0" err="1" smtClean="0"/>
              <a:t>предолимпиаде</a:t>
            </a:r>
            <a:r>
              <a:rPr lang="en-US" dirty="0" smtClean="0"/>
              <a:t>.</a:t>
            </a:r>
          </a:p>
          <a:p>
            <a:pPr algn="just"/>
            <a:r>
              <a:rPr lang="ru-RU" dirty="0" smtClean="0"/>
              <a:t>На Олимпийских Играх медаль была возможна</a:t>
            </a:r>
            <a:r>
              <a:rPr lang="en-US" dirty="0" smtClean="0"/>
              <a:t>.</a:t>
            </a:r>
          </a:p>
          <a:p>
            <a:pPr algn="just"/>
            <a:r>
              <a:rPr lang="ru-RU" dirty="0" smtClean="0"/>
              <a:t>Они улучшали свой результат на </a:t>
            </a:r>
            <a:r>
              <a:rPr lang="ru-RU" dirty="0"/>
              <a:t>Олимпийских играх </a:t>
            </a:r>
            <a:r>
              <a:rPr lang="ru-RU" dirty="0" smtClean="0"/>
              <a:t>от старта к старту и сделали </a:t>
            </a:r>
            <a:r>
              <a:rPr lang="ru-RU" dirty="0"/>
              <a:t>все возможное в финале, но </a:t>
            </a:r>
            <a:r>
              <a:rPr lang="ru-RU" dirty="0" smtClean="0"/>
              <a:t>в итоге </a:t>
            </a:r>
            <a:r>
              <a:rPr lang="ru-RU" dirty="0"/>
              <a:t>заняли 6-е место</a:t>
            </a:r>
            <a:r>
              <a:rPr lang="ru-RU" dirty="0" smtClean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marL="182880" algn="ctr">
              <a:buClr>
                <a:schemeClr val="accent6">
                  <a:lumMod val="75000"/>
                </a:schemeClr>
              </a:buClr>
              <a:buSzPct val="128000"/>
            </a:pPr>
            <a:r>
              <a:rPr lang="en-US" b="1" u="sng" dirty="0" smtClean="0"/>
              <a:t>K1</a:t>
            </a:r>
            <a:r>
              <a:rPr lang="ru-RU" b="1" u="sng" dirty="0" smtClean="0"/>
              <a:t>Ж</a:t>
            </a:r>
            <a:r>
              <a:rPr lang="en-US" b="1" u="sng" dirty="0" smtClean="0"/>
              <a:t>: </a:t>
            </a:r>
            <a:r>
              <a:rPr lang="ru-RU" b="1" u="sng" dirty="0" smtClean="0"/>
              <a:t>Марта Харитонова</a:t>
            </a:r>
            <a:r>
              <a:rPr lang="en-US" b="1" u="sng" dirty="0" smtClean="0"/>
              <a:t>.</a:t>
            </a:r>
          </a:p>
          <a:p>
            <a:pPr marL="182880" algn="ctr">
              <a:buClr>
                <a:schemeClr val="accent6">
                  <a:lumMod val="75000"/>
                </a:schemeClr>
              </a:buClr>
              <a:buSzPct val="128000"/>
            </a:pPr>
            <a:endParaRPr lang="en-US" b="1" u="sng" dirty="0"/>
          </a:p>
          <a:p>
            <a:pPr algn="just"/>
            <a:r>
              <a:rPr lang="ru-RU" dirty="0"/>
              <a:t>Она </a:t>
            </a:r>
            <a:r>
              <a:rPr lang="ru-RU" dirty="0" smtClean="0"/>
              <a:t>заболела бронхитом </a:t>
            </a:r>
            <a:r>
              <a:rPr lang="ru-RU" dirty="0"/>
              <a:t>в феврале </a:t>
            </a:r>
            <a:r>
              <a:rPr lang="ru-RU" dirty="0" smtClean="0"/>
              <a:t>и ей </a:t>
            </a:r>
            <a:r>
              <a:rPr lang="ru-RU" dirty="0"/>
              <a:t>понадобилось 10 недель, чтобы </a:t>
            </a:r>
            <a:r>
              <a:rPr lang="ru-RU" dirty="0" smtClean="0"/>
              <a:t>восстановиться (к тренировкам в полном режиме Марта приступила в мае).</a:t>
            </a:r>
          </a:p>
          <a:p>
            <a:pPr algn="just"/>
            <a:r>
              <a:rPr lang="ru-RU" dirty="0"/>
              <a:t>Тем не менее она </a:t>
            </a:r>
            <a:r>
              <a:rPr lang="ru-RU" dirty="0" smtClean="0"/>
              <a:t>отобралась в олимпийскую команду, </a:t>
            </a:r>
            <a:r>
              <a:rPr lang="ru-RU" dirty="0"/>
              <a:t>но ее </a:t>
            </a:r>
            <a:r>
              <a:rPr lang="ru-RU" dirty="0" smtClean="0"/>
              <a:t>низкий результат на международных соревнованиях заставил </a:t>
            </a:r>
            <a:r>
              <a:rPr lang="ru-RU" dirty="0"/>
              <a:t>ее </a:t>
            </a:r>
            <a:r>
              <a:rPr lang="ru-RU" dirty="0" smtClean="0"/>
              <a:t>потерять уверенность в себе и в программе </a:t>
            </a:r>
            <a:r>
              <a:rPr lang="ru-RU" dirty="0"/>
              <a:t>подготовке</a:t>
            </a:r>
            <a:r>
              <a:rPr lang="ru-RU" dirty="0" smtClean="0"/>
              <a:t>. В полуфинале она выбрала неправильную тактику для прохождения ворот № 12 </a:t>
            </a:r>
            <a:r>
              <a:rPr lang="ru-RU" dirty="0"/>
              <a:t>и 18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Без этих ошибок </a:t>
            </a:r>
            <a:r>
              <a:rPr lang="ru-RU" dirty="0" smtClean="0"/>
              <a:t>она бы прошла в финал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5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91275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115050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5827295" y="6492875"/>
            <a:ext cx="3352800" cy="365125"/>
          </a:xfrm>
        </p:spPr>
        <p:txBody>
          <a:bodyPr/>
          <a:lstStyle/>
          <a:p>
            <a:pPr algn="r">
              <a:defRPr/>
            </a:pPr>
            <a:r>
              <a:rPr lang="ru-RU" dirty="0" smtClean="0"/>
              <a:t>Ж.-И. </a:t>
            </a:r>
            <a:r>
              <a:rPr lang="ru-RU" dirty="0" err="1" smtClean="0"/>
              <a:t>Шётан</a:t>
            </a:r>
            <a:r>
              <a:rPr lang="ru-RU" dirty="0" smtClean="0"/>
              <a:t>. 8/11/2016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91275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115050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-19050" y="47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0" y="2133600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just" defTabSz="914400"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2</a:t>
            </a:r>
            <a:r>
              <a:rPr lang="ru-RU" sz="2000" b="1" u="sng" dirty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. О выполнении индикаторов целевой комплексной программы подготовки сборной команды России по гребному слалому на Играх XXXI Олимпиады 2016 года в г. Рио-де-Жанейро (Бразилия)</a:t>
            </a:r>
            <a:r>
              <a:rPr lang="ru-RU" sz="2000" b="1" u="sng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.</a:t>
            </a:r>
            <a:endParaRPr lang="en-US" dirty="0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8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/11/2016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7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91275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115050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-19050" y="47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0" y="4763"/>
            <a:ext cx="9144000" cy="606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lang="ru-RU" sz="2400" b="1" u="sng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Совершенствование модели </a:t>
            </a: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тренировок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endParaRPr lang="en-US" sz="24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182880" algn="ctr">
              <a:buClr>
                <a:schemeClr val="accent6">
                  <a:lumMod val="75000"/>
                </a:schemeClr>
              </a:buClr>
              <a:buSzPct val="128000"/>
            </a:pPr>
            <a:endParaRPr lang="en-US" sz="1400" i="1" dirty="0" smtClean="0"/>
          </a:p>
          <a:p>
            <a:pPr marL="182880" algn="ctr"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1400" i="1" dirty="0"/>
              <a:t>Подготовки, </a:t>
            </a:r>
            <a:r>
              <a:rPr lang="ru-RU" sz="1400" i="1" dirty="0" smtClean="0"/>
              <a:t>реализуемая </a:t>
            </a:r>
            <a:r>
              <a:rPr lang="ru-RU" sz="1400" i="1" dirty="0"/>
              <a:t>в течение Олимпийского цикла</a:t>
            </a:r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482715"/>
              </p:ext>
            </p:extLst>
          </p:nvPr>
        </p:nvGraphicFramePr>
        <p:xfrm>
          <a:off x="307026" y="685800"/>
          <a:ext cx="8458202" cy="2752168"/>
        </p:xfrm>
        <a:graphic>
          <a:graphicData uri="http://schemas.openxmlformats.org/drawingml/2006/table">
            <a:tbl>
              <a:tblPr/>
              <a:tblGrid>
                <a:gridCol w="945328"/>
                <a:gridCol w="1094591"/>
                <a:gridCol w="1094591"/>
                <a:gridCol w="1094591"/>
                <a:gridCol w="1094591"/>
                <a:gridCol w="1094591"/>
                <a:gridCol w="945328"/>
                <a:gridCol w="1094591"/>
              </a:tblGrid>
              <a:tr h="1932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Тип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Итого</a:t>
                      </a:r>
                      <a:r>
                        <a:rPr lang="nb-N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2013-2016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8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Nbe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Тип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3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10%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9%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9%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Техника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21%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357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Техника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ОФП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14%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242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ОФП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СФП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29%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335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СФП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 лодке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57%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1263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 лодке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Вне лодки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43%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731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Вне лодки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Итого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1994</a:t>
                      </a: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Итого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551" marR="12551" marT="125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12551" marR="12551" marT="12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430767"/>
              </p:ext>
            </p:extLst>
          </p:nvPr>
        </p:nvGraphicFramePr>
        <p:xfrm>
          <a:off x="307026" y="3437968"/>
          <a:ext cx="8458202" cy="234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8/11//2016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2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actualites-poker.typepad.com/.a/6a00e54ef6ee19883301157130bbd5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391275"/>
            <a:ext cx="67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6115050"/>
            <a:ext cx="9620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-19050" y="476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  <a:p>
            <a:pPr marL="285750" indent="-285750" algn="ctr">
              <a:buFont typeface="Arial" charset="0"/>
              <a:buChar char="•"/>
            </a:pPr>
            <a:endParaRPr lang="en-US" sz="2400"/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0" y="476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640080" indent="-457200" algn="just" defTabSz="914400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lang="ru-RU" sz="2400" b="1" u="sng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Совершенствование модели </a:t>
            </a:r>
            <a:r>
              <a:rPr lang="ru-RU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тренировок</a:t>
            </a:r>
            <a:r>
              <a:rPr lang="en-US" sz="24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31093"/>
              </p:ext>
            </p:extLst>
          </p:nvPr>
        </p:nvGraphicFramePr>
        <p:xfrm>
          <a:off x="609600" y="681612"/>
          <a:ext cx="7930907" cy="4117604"/>
        </p:xfrm>
        <a:graphic>
          <a:graphicData uri="http://schemas.openxmlformats.org/drawingml/2006/table">
            <a:tbl>
              <a:tblPr/>
              <a:tblGrid>
                <a:gridCol w="2249512"/>
                <a:gridCol w="1124743"/>
                <a:gridCol w="1124743"/>
                <a:gridCol w="1124743"/>
                <a:gridCol w="1124743"/>
                <a:gridCol w="1182423"/>
              </a:tblGrid>
              <a:tr h="823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Года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1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Дней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подготовки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1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Дней на тренировочных мероприятиях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1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тренировочных мероприятий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57.88%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52.33%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57.26%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58.63%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56.52%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3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подготовки дома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42.12%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47.67%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42.74%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41.37%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43.48%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494407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год, 43% подготовки дома, а 57% </a:t>
            </a:r>
            <a:r>
              <a:rPr lang="ru-RU" dirty="0" smtClean="0"/>
              <a:t>приходится на тренировочное мероприятие.</a:t>
            </a:r>
          </a:p>
          <a:p>
            <a:pPr algn="ctr"/>
            <a:r>
              <a:rPr lang="ru-RU" dirty="0" smtClean="0"/>
              <a:t>За</a:t>
            </a:r>
            <a:r>
              <a:rPr lang="en-GB" dirty="0" smtClean="0"/>
              <a:t> </a:t>
            </a:r>
            <a:r>
              <a:rPr lang="en-GB" dirty="0"/>
              <a:t>12 </a:t>
            </a:r>
            <a:r>
              <a:rPr lang="ru-RU" dirty="0" smtClean="0"/>
              <a:t>лет</a:t>
            </a:r>
            <a:r>
              <a:rPr lang="en-GB" dirty="0" smtClean="0"/>
              <a:t> (</a:t>
            </a:r>
            <a:r>
              <a:rPr lang="ru-RU" dirty="0" smtClean="0"/>
              <a:t>для спортсмена, обладающего высоким уровнем подготовки</a:t>
            </a:r>
            <a:r>
              <a:rPr lang="en-GB" dirty="0" smtClean="0"/>
              <a:t>) </a:t>
            </a:r>
            <a:r>
              <a:rPr lang="ru-RU" dirty="0" smtClean="0"/>
              <a:t>спортсмен проводит </a:t>
            </a:r>
            <a:r>
              <a:rPr lang="en-GB" dirty="0" smtClean="0"/>
              <a:t>2476 </a:t>
            </a:r>
            <a:r>
              <a:rPr lang="ru-RU" dirty="0" smtClean="0"/>
              <a:t>дней на тренировочном мероприятии</a:t>
            </a:r>
            <a:r>
              <a:rPr lang="en-GB" dirty="0" smtClean="0"/>
              <a:t> (</a:t>
            </a:r>
            <a:r>
              <a:rPr lang="ru-RU" dirty="0" smtClean="0"/>
              <a:t>это примерно </a:t>
            </a:r>
            <a:r>
              <a:rPr lang="en-GB" dirty="0" smtClean="0"/>
              <a:t>6 </a:t>
            </a:r>
            <a:r>
              <a:rPr lang="ru-RU" dirty="0" smtClean="0"/>
              <a:t>лет</a:t>
            </a:r>
            <a:r>
              <a:rPr lang="en-GB" dirty="0" smtClean="0"/>
              <a:t> </a:t>
            </a:r>
            <a:r>
              <a:rPr lang="ru-RU" dirty="0" smtClean="0"/>
              <a:t>и</a:t>
            </a:r>
            <a:r>
              <a:rPr lang="en-GB" dirty="0" smtClean="0"/>
              <a:t> </a:t>
            </a:r>
            <a:r>
              <a:rPr lang="en-GB" dirty="0"/>
              <a:t>9 </a:t>
            </a:r>
            <a:r>
              <a:rPr lang="ru-RU" dirty="0" smtClean="0"/>
              <a:t>месяцев</a:t>
            </a:r>
            <a:r>
              <a:rPr lang="en-GB" dirty="0" smtClean="0"/>
              <a:t>).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219825" y="6565900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ru-RU" sz="1200" dirty="0">
                <a:latin typeface="Times New Roman" charset="0"/>
                <a:cs typeface="Times New Roman" charset="0"/>
              </a:rPr>
              <a:t>Ж.-И. </a:t>
            </a:r>
            <a:r>
              <a:rPr lang="ru-RU" sz="1200" dirty="0" err="1">
                <a:latin typeface="Times New Roman" charset="0"/>
                <a:cs typeface="Times New Roman" charset="0"/>
              </a:rPr>
              <a:t>Шётан</a:t>
            </a:r>
            <a:r>
              <a:rPr lang="en-US" sz="1200" dirty="0">
                <a:latin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latin typeface="Times New Roman" charset="0"/>
                <a:cs typeface="Times New Roman" charset="0"/>
              </a:rPr>
              <a:t>8/11/2016</a:t>
            </a:r>
            <a:endParaRPr lang="en-US" sz="1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3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1598</TotalTime>
  <Words>3040</Words>
  <Application>Microsoft Office PowerPoint</Application>
  <PresentationFormat>Экран (4:3)</PresentationFormat>
  <Paragraphs>1610</Paragraphs>
  <Slides>29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Slipstream</vt:lpstr>
      <vt:lpstr>    ОТЧЕТ ГЛАВНОГО ТРЕНЕРА СБОРНОЙ КОМАНДЫ РФ ПО ГРЕБНОМУ СЛАЛОМУ ПО ИТОГАМ ВЫПОЛНЕНИЯ ЦЕЛЕВОЙ КОМПЛЕКСНОЙ ПРОГРАММЫ ПОДГОТОВКИ СПОРТСМЕНОВ К ИГРАМ ХХХI ОЛИМПИАДЫ 2016 г.  В РИО ДЕ ЖАНЕЙРО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Russian results</dc:title>
  <dc:creator>Mac</dc:creator>
  <cp:lastModifiedBy>БИВ</cp:lastModifiedBy>
  <cp:revision>111</cp:revision>
  <dcterms:created xsi:type="dcterms:W3CDTF">2014-11-19T16:16:18Z</dcterms:created>
  <dcterms:modified xsi:type="dcterms:W3CDTF">2016-11-07T09:03:38Z</dcterms:modified>
</cp:coreProperties>
</file>