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8" r:id="rId4"/>
    <p:sldId id="259" r:id="rId5"/>
    <p:sldId id="257" r:id="rId6"/>
    <p:sldId id="261" r:id="rId7"/>
    <p:sldId id="263" r:id="rId8"/>
    <p:sldId id="264" r:id="rId9"/>
    <p:sldId id="266" r:id="rId10"/>
    <p:sldId id="272" r:id="rId11"/>
    <p:sldId id="262" r:id="rId12"/>
    <p:sldId id="260" r:id="rId13"/>
    <p:sldId id="267" r:id="rId14"/>
    <p:sldId id="274" r:id="rId15"/>
    <p:sldId id="275" r:id="rId16"/>
    <p:sldId id="277" r:id="rId17"/>
    <p:sldId id="268" r:id="rId18"/>
    <p:sldId id="269" r:id="rId19"/>
    <p:sldId id="270" r:id="rId20"/>
    <p:sldId id="271" r:id="rId21"/>
    <p:sldId id="273" r:id="rId22"/>
  </p:sldIdLst>
  <p:sldSz cx="12192000" cy="6858000"/>
  <p:notesSz cx="6858000" cy="9144000"/>
  <p:custShowLst>
    <p:custShow name="Произвольный показ 1" id="0">
      <p:sldLst>
        <p:sld r:id="rId3"/>
        <p:sld r:id="rId6"/>
      </p:sldLst>
    </p:custShow>
  </p:custShow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2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1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BF9E2-B218-45F0-9F53-50C45D3BF90D}" type="datetimeFigureOut">
              <a:rPr lang="ru-RU" smtClean="0"/>
              <a:t>07.11.2016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3D77E-9793-48E3-BBF0-864AEA4C26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742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BF9E2-B218-45F0-9F53-50C45D3BF90D}" type="datetimeFigureOut">
              <a:rPr lang="ru-RU" smtClean="0"/>
              <a:t>07.11.2016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3D77E-9793-48E3-BBF0-864AEA4C26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815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BF9E2-B218-45F0-9F53-50C45D3BF90D}" type="datetimeFigureOut">
              <a:rPr lang="ru-RU" smtClean="0"/>
              <a:t>07.11.2016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3D77E-9793-48E3-BBF0-864AEA4C26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5277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C886D-2F12-400D-93CB-A74BCA97199F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07.11.2016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DB91D-75FF-480B-9239-4EC2DC2E148E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6959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C886D-2F12-400D-93CB-A74BCA97199F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07.11.2016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DB91D-75FF-480B-9239-4EC2DC2E148E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790423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C886D-2F12-400D-93CB-A74BCA97199F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07.11.2016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DB91D-75FF-480B-9239-4EC2DC2E148E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9327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C886D-2F12-400D-93CB-A74BCA97199F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07.11.2016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DB91D-75FF-480B-9239-4EC2DC2E148E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604191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9" y="1859760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C886D-2F12-400D-93CB-A74BCA97199F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07.11.2016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DB91D-75FF-480B-9239-4EC2DC2E148E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735448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C886D-2F12-400D-93CB-A74BCA97199F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07.11.2016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DB91D-75FF-480B-9239-4EC2DC2E148E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585933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C886D-2F12-400D-93CB-A74BCA97199F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07.11.2016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DB91D-75FF-480B-9239-4EC2DC2E148E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830814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C886D-2F12-400D-93CB-A74BCA97199F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07.11.2016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DB91D-75FF-480B-9239-4EC2DC2E148E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777646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BF9E2-B218-45F0-9F53-50C45D3BF90D}" type="datetimeFigureOut">
              <a:rPr lang="ru-RU" smtClean="0"/>
              <a:t>07.11.2016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3D77E-9793-48E3-BBF0-864AEA4C26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317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1176999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C886D-2F12-400D-93CB-A74BCA97199F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07.11.2016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69600" y="6356353"/>
            <a:ext cx="812800" cy="365125"/>
          </a:xfrm>
        </p:spPr>
        <p:txBody>
          <a:bodyPr/>
          <a:lstStyle/>
          <a:p>
            <a:fld id="{729DB91D-75FF-480B-9239-4EC2DC2E148E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5842000" y="6219828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239881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C886D-2F12-400D-93CB-A74BCA97199F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07.11.2016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DB91D-75FF-480B-9239-4EC2DC2E148E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299696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C886D-2F12-400D-93CB-A74BCA97199F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07.11.2016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DB91D-75FF-480B-9239-4EC2DC2E148E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708291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BF9E2-B218-45F0-9F53-50C45D3BF90D}" type="datetimeFigureOut">
              <a:rPr lang="ru-RU" smtClean="0"/>
              <a:t>07.11.2016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3D77E-9793-48E3-BBF0-864AEA4C26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642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BF9E2-B218-45F0-9F53-50C45D3BF90D}" type="datetimeFigureOut">
              <a:rPr lang="ru-RU" smtClean="0"/>
              <a:t>07.11.2016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3D77E-9793-48E3-BBF0-864AEA4C26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043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BF9E2-B218-45F0-9F53-50C45D3BF90D}" type="datetimeFigureOut">
              <a:rPr lang="ru-RU" smtClean="0"/>
              <a:t>07.11.2016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3D77E-9793-48E3-BBF0-864AEA4C26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521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BF9E2-B218-45F0-9F53-50C45D3BF90D}" type="datetimeFigureOut">
              <a:rPr lang="ru-RU" smtClean="0"/>
              <a:t>07.11.2016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3D77E-9793-48E3-BBF0-864AEA4C26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616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BF9E2-B218-45F0-9F53-50C45D3BF90D}" type="datetimeFigureOut">
              <a:rPr lang="ru-RU" smtClean="0"/>
              <a:t>07.11.2016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3D77E-9793-48E3-BBF0-864AEA4C26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471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BF9E2-B218-45F0-9F53-50C45D3BF90D}" type="datetimeFigureOut">
              <a:rPr lang="ru-RU" smtClean="0"/>
              <a:t>07.11.2016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3D77E-9793-48E3-BBF0-864AEA4C26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466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BF9E2-B218-45F0-9F53-50C45D3BF90D}" type="datetimeFigureOut">
              <a:rPr lang="ru-RU" smtClean="0"/>
              <a:t>07.11.2016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3D77E-9793-48E3-BBF0-864AEA4C26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443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BF9E2-B218-45F0-9F53-50C45D3BF90D}" type="datetimeFigureOut">
              <a:rPr lang="ru-RU" smtClean="0"/>
              <a:t>07.11.2016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3D77E-9793-48E3-BBF0-864AEA4C26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234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ABC886D-2F12-400D-93CB-A74BCA97199F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07.11.2016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556000" y="6356353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566400" y="6356353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9DB91D-75FF-480B-9239-4EC2DC2E148E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1723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1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18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4623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78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69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1478314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Document" r:id="rId3" imgW="10222416" imgH="7039486" progId="Word.Document.8">
                  <p:embed/>
                </p:oleObj>
              </mc:Choice>
              <mc:Fallback>
                <p:oleObj name="Document" r:id="rId3" imgW="10222416" imgH="7039486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19200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78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4880014" cy="326218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710" y="1"/>
            <a:ext cx="4889157" cy="5532952"/>
          </a:xfrm>
          <a:prstGeom prst="rect">
            <a:avLst/>
          </a:prstGeom>
        </p:spPr>
      </p:pic>
      <p:pic>
        <p:nvPicPr>
          <p:cNvPr id="2050" name="Picture 2" descr="E:\DATA TRAVELER\Флеш Ралли 2\Документы соревнований 2016\КОНФЕРЕНЦИЯ ФГСР\Конференция ноябрь\ДОКЛАД НА КОНФЕРЕНЦИЮ\Слайды для Доклада\_DSC428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651" y="2994834"/>
            <a:ext cx="5777883" cy="3863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92876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038" y="398003"/>
            <a:ext cx="11069780" cy="3093154"/>
          </a:xfrm>
          <a:ln>
            <a:noFill/>
          </a:ln>
        </p:spPr>
        <p:txBody>
          <a:bodyPr wrap="square" anchor="b" anchorCtr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6600" b="1" dirty="0" smtClean="0">
                <a:ln w="15875" cap="rnd">
                  <a:solidFill>
                    <a:schemeClr val="bg2">
                      <a:lumMod val="25000"/>
                      <a:alpha val="57000"/>
                    </a:schemeClr>
                  </a:solidFill>
                  <a:bevel/>
                </a:ln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Семинар </a:t>
            </a:r>
            <a:br>
              <a:rPr lang="ru-RU" sz="6600" b="1" dirty="0" smtClean="0">
                <a:ln w="15875" cap="rnd">
                  <a:solidFill>
                    <a:schemeClr val="bg2">
                      <a:lumMod val="25000"/>
                      <a:alpha val="57000"/>
                    </a:schemeClr>
                  </a:solidFill>
                  <a:bevel/>
                </a:ln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</a:rPr>
            </a:br>
            <a:r>
              <a:rPr lang="ru-RU" sz="6600" b="1" dirty="0" smtClean="0">
                <a:ln w="15875" cap="rnd">
                  <a:solidFill>
                    <a:schemeClr val="bg2">
                      <a:lumMod val="25000"/>
                      <a:alpha val="57000"/>
                    </a:schemeClr>
                  </a:solidFill>
                  <a:bevel/>
                </a:ln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       по подготовке судей </a:t>
            </a:r>
            <a:br>
              <a:rPr lang="ru-RU" sz="6600" b="1" dirty="0" smtClean="0">
                <a:ln w="15875" cap="rnd">
                  <a:solidFill>
                    <a:schemeClr val="bg2">
                      <a:lumMod val="25000"/>
                      <a:alpha val="57000"/>
                    </a:schemeClr>
                  </a:solidFill>
                  <a:bevel/>
                </a:ln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</a:rPr>
            </a:br>
            <a:r>
              <a:rPr lang="ru-RU" sz="6600" b="1" dirty="0" smtClean="0">
                <a:ln w="15875" cap="rnd">
                  <a:solidFill>
                    <a:schemeClr val="bg2">
                      <a:lumMod val="25000"/>
                      <a:alpha val="57000"/>
                    </a:schemeClr>
                  </a:solidFill>
                  <a:bevel/>
                </a:ln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               </a:t>
            </a:r>
            <a:r>
              <a:rPr lang="ru-RU" sz="6600" b="1" dirty="0">
                <a:ln w="15875" cap="rnd">
                  <a:solidFill>
                    <a:schemeClr val="bg2">
                      <a:lumMod val="25000"/>
                      <a:alpha val="57000"/>
                    </a:schemeClr>
                  </a:solidFill>
                  <a:bevel/>
                </a:ln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ru-RU" sz="6600" b="1" dirty="0" smtClean="0">
                <a:ln w="15875" cap="rnd">
                  <a:solidFill>
                    <a:schemeClr val="bg2">
                      <a:lumMod val="25000"/>
                      <a:alpha val="57000"/>
                    </a:schemeClr>
                  </a:solidFill>
                  <a:bevel/>
                </a:ln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по гребному слалому</a:t>
            </a:r>
            <a:endParaRPr lang="ru-RU" sz="6600" dirty="0">
              <a:ln w="15875" cap="rnd">
                <a:solidFill>
                  <a:schemeClr val="bg2">
                    <a:lumMod val="25000"/>
                    <a:alpha val="57000"/>
                  </a:schemeClr>
                </a:solidFill>
                <a:bevel/>
              </a:ln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3738" y="3470369"/>
            <a:ext cx="4430283" cy="210955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6000" b="1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rPr>
              <a:t>Для всех категорий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853545" y="4084437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3200" b="1" dirty="0">
                <a:solidFill>
                  <a:srgbClr val="04617B">
                    <a:lumMod val="75000"/>
                  </a:srgbClr>
                </a:solidFill>
                <a:effectLst>
                  <a:outerShdw blurRad="50800" dist="63500" dir="21540000" algn="ctr" rotWithShape="0">
                    <a:srgbClr val="DBF5F9">
                      <a:lumMod val="50000"/>
                    </a:srgbClr>
                  </a:outerShdw>
                </a:effectLst>
                <a:latin typeface="Calibri" pitchFamily="34" charset="0"/>
              </a:rPr>
              <a:t>Судейство – это работа, которой довольны будут победители, а проигравший всегда найдет ошибку в судействе.</a:t>
            </a:r>
          </a:p>
          <a:p>
            <a:pPr lvl="0" algn="r"/>
            <a:r>
              <a:rPr lang="ru-RU" sz="3200" b="1" dirty="0" err="1">
                <a:solidFill>
                  <a:srgbClr val="04617B">
                    <a:lumMod val="75000"/>
                  </a:srgbClr>
                </a:solidFill>
                <a:effectLst>
                  <a:outerShdw blurRad="50800" dist="63500" dir="21540000" algn="ctr" rotWithShape="0">
                    <a:srgbClr val="DBF5F9">
                      <a:lumMod val="50000"/>
                    </a:srgbClr>
                  </a:outerShdw>
                </a:effectLst>
                <a:latin typeface="Calibri" pitchFamily="34" charset="0"/>
              </a:rPr>
              <a:t>Слотин</a:t>
            </a:r>
            <a:r>
              <a:rPr lang="ru-RU" sz="3200" b="1" dirty="0">
                <a:solidFill>
                  <a:srgbClr val="04617B">
                    <a:lumMod val="75000"/>
                  </a:srgbClr>
                </a:solidFill>
                <a:effectLst>
                  <a:outerShdw blurRad="50800" dist="63500" dir="21540000" algn="ctr" rotWithShape="0">
                    <a:srgbClr val="DBF5F9">
                      <a:lumMod val="50000"/>
                    </a:srgbClr>
                  </a:outerShdw>
                </a:effectLst>
                <a:latin typeface="Calibri" pitchFamily="34" charset="0"/>
              </a:rPr>
              <a:t> Ю.М.</a:t>
            </a:r>
          </a:p>
        </p:txBody>
      </p:sp>
    </p:spTree>
    <p:extLst>
      <p:ext uri="{BB962C8B-B14F-4D97-AF65-F5344CB8AC3E}">
        <p14:creationId xmlns:p14="http://schemas.microsoft.com/office/powerpoint/2010/main" val="2746845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02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61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95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43" y="0"/>
            <a:ext cx="569807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768" y="0"/>
            <a:ext cx="50882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078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683" y="0"/>
            <a:ext cx="5299144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827" y="0"/>
            <a:ext cx="52732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03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527" y="0"/>
            <a:ext cx="53249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598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4361935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072" y="0"/>
            <a:ext cx="4385027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517" y="0"/>
            <a:ext cx="43734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40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298" y="0"/>
            <a:ext cx="85138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51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22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82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60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00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87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8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51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25</Words>
  <Application>Microsoft Office PowerPoint</Application>
  <PresentationFormat>Широкоэкранный</PresentationFormat>
  <Paragraphs>4</Paragraphs>
  <Slides>20</Slides>
  <Notes>0</Notes>
  <HiddenSlides>0</HiddenSlides>
  <MMClips>0</MMClips>
  <ScaleCrop>false</ScaleCrop>
  <HeadingPairs>
    <vt:vector size="10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  <vt:variant>
        <vt:lpstr>Произвольные показы</vt:lpstr>
      </vt:variant>
      <vt:variant>
        <vt:i4>1</vt:i4>
      </vt:variant>
    </vt:vector>
  </HeadingPairs>
  <TitlesOfParts>
    <vt:vector size="30" baseType="lpstr">
      <vt:lpstr>Arial</vt:lpstr>
      <vt:lpstr>Calibri</vt:lpstr>
      <vt:lpstr>Calibri Light</vt:lpstr>
      <vt:lpstr>Cambria</vt:lpstr>
      <vt:lpstr>Times New Roman</vt:lpstr>
      <vt:lpstr>Wingdings 2</vt:lpstr>
      <vt:lpstr>Тема Office</vt:lpstr>
      <vt:lpstr>Поток</vt:lpstr>
      <vt:lpstr>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Семинар         по подготовке судей                  по гребному слалому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Произвольный показ 1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Tatyana</dc:creator>
  <cp:lastModifiedBy>FGSR ФГСР</cp:lastModifiedBy>
  <cp:revision>21</cp:revision>
  <dcterms:created xsi:type="dcterms:W3CDTF">2016-11-05T09:25:38Z</dcterms:created>
  <dcterms:modified xsi:type="dcterms:W3CDTF">2016-11-07T10:19:18Z</dcterms:modified>
</cp:coreProperties>
</file>