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5" r:id="rId1"/>
  </p:sldMasterIdLst>
  <p:notesMasterIdLst>
    <p:notesMasterId r:id="rId36"/>
  </p:notesMasterIdLst>
  <p:handoutMasterIdLst>
    <p:handoutMasterId r:id="rId37"/>
  </p:handoutMasterIdLst>
  <p:sldIdLst>
    <p:sldId id="257" r:id="rId2"/>
    <p:sldId id="309" r:id="rId3"/>
    <p:sldId id="276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58" r:id="rId12"/>
    <p:sldId id="297" r:id="rId13"/>
    <p:sldId id="296" r:id="rId14"/>
    <p:sldId id="298" r:id="rId15"/>
    <p:sldId id="275" r:id="rId16"/>
    <p:sldId id="299" r:id="rId17"/>
    <p:sldId id="278" r:id="rId18"/>
    <p:sldId id="287" r:id="rId19"/>
    <p:sldId id="300" r:id="rId20"/>
    <p:sldId id="301" r:id="rId21"/>
    <p:sldId id="285" r:id="rId22"/>
    <p:sldId id="302" r:id="rId23"/>
    <p:sldId id="308" r:id="rId24"/>
    <p:sldId id="307" r:id="rId25"/>
    <p:sldId id="303" r:id="rId26"/>
    <p:sldId id="304" r:id="rId27"/>
    <p:sldId id="305" r:id="rId28"/>
    <p:sldId id="306" r:id="rId29"/>
    <p:sldId id="286" r:id="rId30"/>
    <p:sldId id="260" r:id="rId31"/>
    <p:sldId id="311" r:id="rId32"/>
    <p:sldId id="312" r:id="rId33"/>
    <p:sldId id="310" r:id="rId34"/>
    <p:sldId id="313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212"/>
    <a:srgbClr val="797B13"/>
    <a:srgbClr val="F4D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643"/>
  </p:normalViewPr>
  <p:slideViewPr>
    <p:cSldViewPr snapToObjects="1">
      <p:cViewPr>
        <p:scale>
          <a:sx n="95" d="100"/>
          <a:sy n="95" d="100"/>
        </p:scale>
        <p:origin x="2104" y="712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user\Library\Containers\com.apple.mail\Data\Library\Mail%20Downloads\F93A9D65-0997-4103-B795-0255942362BE\2016-10-24%20Graphics%20for%20Expert%20sovi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Direction%20sportive:Rapports:Report%202016:2016-10-24%20Graphics%20for%20Expert%20sovi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Sources:Analyse%20appuis:2016%20Analyse%20appuis%20Ri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Direction%20sportive:Rapports:Report%202016:2016-10-24%20Graphics%20for%20Expert%20sovi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п/финалистов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финалистов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1395360"/>
        <c:axId val="-2101393312"/>
      </c:barChart>
      <c:catAx>
        <c:axId val="-21013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1393312"/>
        <c:crosses val="autoZero"/>
        <c:auto val="1"/>
        <c:lblAlgn val="ctr"/>
        <c:lblOffset val="100"/>
        <c:noMultiLvlLbl val="0"/>
      </c:catAx>
      <c:valAx>
        <c:axId val="-210139331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13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61318897637795"/>
          <c:y val="0.809302241066021"/>
          <c:w val="0.971859027489985"/>
          <c:h val="0.159928528164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96104480773984"/>
          <c:y val="0.12962962962963"/>
          <c:w val="0.944983139719643"/>
          <c:h val="0.7572707057451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'Nº NOC Finales &amp; Medals'!$A$3</c:f>
              <c:strCache>
                <c:ptCount val="1"/>
                <c:pt idx="0">
                  <c:v>Медалисты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FF0000"/>
              </a:solidFill>
            </c:spPr>
          </c:marker>
          <c:dPt>
            <c:idx val="0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rgbClr val="FFFF00"/>
                </a:solidFill>
              </c:spPr>
            </c:marker>
            <c:bubble3D val="0"/>
          </c:dPt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'Nº NOC Finales &amp; Medals'!$B$1:$N$1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'Nº NOC Finales &amp; Medals'!$B$3:$N$3</c:f>
              <c:numCache>
                <c:formatCode>General</c:formatCode>
                <c:ptCount val="13"/>
                <c:pt idx="0">
                  <c:v>7.0</c:v>
                </c:pt>
                <c:pt idx="1">
                  <c:v>4.0</c:v>
                </c:pt>
                <c:pt idx="2">
                  <c:v>8.0</c:v>
                </c:pt>
                <c:pt idx="3">
                  <c:v>7.0</c:v>
                </c:pt>
                <c:pt idx="4">
                  <c:v>9.0</c:v>
                </c:pt>
                <c:pt idx="5">
                  <c:v>6.0</c:v>
                </c:pt>
                <c:pt idx="6">
                  <c:v>9.0</c:v>
                </c:pt>
                <c:pt idx="7">
                  <c:v>8.0</c:v>
                </c:pt>
                <c:pt idx="8">
                  <c:v>9.0</c:v>
                </c:pt>
                <c:pt idx="9">
                  <c:v>8.0</c:v>
                </c:pt>
                <c:pt idx="10">
                  <c:v>7.0</c:v>
                </c:pt>
                <c:pt idx="11">
                  <c:v>9.0</c:v>
                </c:pt>
                <c:pt idx="12">
                  <c:v>9.0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'Nº NOC Finales &amp; Medals'!$A$2</c:f>
              <c:strCache>
                <c:ptCount val="1"/>
                <c:pt idx="0">
                  <c:v>Финалисты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1"/>
              </a:solidFill>
            </c:spPr>
          </c:marker>
          <c:dPt>
            <c:idx val="0"/>
            <c:marker>
              <c:symbol val="square"/>
              <c:size val="9"/>
              <c:spPr>
                <a:solidFill>
                  <a:srgbClr val="FF00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rgbClr val="FF0000"/>
                </a:solidFill>
              </c:spPr>
            </c:marker>
            <c:bubble3D val="0"/>
          </c:dPt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xVal>
            <c:numRef>
              <c:f>'Nº NOC Finales &amp; Medals'!$B$1:$N$1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'Nº NOC Finales &amp; Medals'!$B$2:$N$2</c:f>
              <c:numCache>
                <c:formatCode>General</c:formatCode>
                <c:ptCount val="13"/>
                <c:pt idx="0">
                  <c:v>15.0</c:v>
                </c:pt>
                <c:pt idx="1">
                  <c:v>14.0</c:v>
                </c:pt>
                <c:pt idx="2">
                  <c:v>13.0</c:v>
                </c:pt>
                <c:pt idx="3">
                  <c:v>13.0</c:v>
                </c:pt>
                <c:pt idx="4">
                  <c:v>18.0</c:v>
                </c:pt>
                <c:pt idx="5">
                  <c:v>17.0</c:v>
                </c:pt>
                <c:pt idx="6">
                  <c:v>17.0</c:v>
                </c:pt>
                <c:pt idx="7">
                  <c:v>16.0</c:v>
                </c:pt>
                <c:pt idx="8">
                  <c:v>16.0</c:v>
                </c:pt>
                <c:pt idx="9">
                  <c:v>14.0</c:v>
                </c:pt>
                <c:pt idx="10">
                  <c:v>15.0</c:v>
                </c:pt>
                <c:pt idx="11">
                  <c:v>17.0</c:v>
                </c:pt>
                <c:pt idx="12">
                  <c:v>18.0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240416"/>
        <c:axId val="2088196896"/>
      </c:scatterChart>
      <c:valAx>
        <c:axId val="2088240416"/>
        <c:scaling>
          <c:orientation val="minMax"/>
          <c:max val="2016.0"/>
          <c:min val="2004.0"/>
        </c:scaling>
        <c:delete val="0"/>
        <c:axPos val="b"/>
        <c:numFmt formatCode="General" sourceLinked="1"/>
        <c:majorTickMark val="out"/>
        <c:minorTickMark val="none"/>
        <c:tickLblPos val="nextTo"/>
        <c:crossAx val="2088196896"/>
        <c:crosses val="autoZero"/>
        <c:crossBetween val="midCat"/>
        <c:majorUnit val="1.0"/>
      </c:valAx>
      <c:valAx>
        <c:axId val="20881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8240416"/>
        <c:crosses val="autoZero"/>
        <c:crossBetween val="midCat"/>
        <c:minorUnit val="0.4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0.0279543448324565"/>
          <c:y val="0.037037037037037"/>
          <c:w val="0.942970234101903"/>
          <c:h val="0.092976450860309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'STATISTIC 2016'!$A$3</c:f>
              <c:strCache>
                <c:ptCount val="1"/>
                <c:pt idx="0">
                  <c:v>I1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2016'!$B$3:$E$3</c:f>
              <c:numCache>
                <c:formatCode>0%</c:formatCode>
                <c:ptCount val="4"/>
                <c:pt idx="0">
                  <c:v>0.0956022944550669</c:v>
                </c:pt>
                <c:pt idx="1">
                  <c:v>0.118217054263566</c:v>
                </c:pt>
                <c:pt idx="2">
                  <c:v>0.0968992248062015</c:v>
                </c:pt>
                <c:pt idx="3">
                  <c:v>0.123006833712984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'STATISTIC 2016'!$A$4</c:f>
              <c:strCache>
                <c:ptCount val="1"/>
                <c:pt idx="0">
                  <c:v>I2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2016'!$B$4:$E$4</c:f>
              <c:numCache>
                <c:formatCode>0%</c:formatCode>
                <c:ptCount val="4"/>
                <c:pt idx="0">
                  <c:v>0.0860420650095602</c:v>
                </c:pt>
                <c:pt idx="1">
                  <c:v>0.125968992248062</c:v>
                </c:pt>
                <c:pt idx="2">
                  <c:v>0.106589147286822</c:v>
                </c:pt>
                <c:pt idx="3">
                  <c:v>0.0865603644646925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'STATISTIC 2016'!$A$5</c:f>
              <c:strCache>
                <c:ptCount val="1"/>
                <c:pt idx="0">
                  <c:v>I3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2016'!$B$5:$E$5</c:f>
              <c:numCache>
                <c:formatCode>0%</c:formatCode>
                <c:ptCount val="4"/>
                <c:pt idx="0">
                  <c:v>0.0344168260038241</c:v>
                </c:pt>
                <c:pt idx="1">
                  <c:v>0.0271317829457364</c:v>
                </c:pt>
                <c:pt idx="2">
                  <c:v>0.0542635658914729</c:v>
                </c:pt>
                <c:pt idx="3">
                  <c:v>0.0432801822323462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'STATISTIC 2016'!$A$6</c:f>
              <c:strCache>
                <c:ptCount val="1"/>
                <c:pt idx="0">
                  <c:v>I4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2016'!$B$6:$E$6</c:f>
              <c:numCache>
                <c:formatCode>0%</c:formatCode>
                <c:ptCount val="4"/>
                <c:pt idx="0">
                  <c:v>0.0860420650095602</c:v>
                </c:pt>
                <c:pt idx="1">
                  <c:v>0.0736434108527132</c:v>
                </c:pt>
                <c:pt idx="2">
                  <c:v>0.0736434108527132</c:v>
                </c:pt>
                <c:pt idx="3">
                  <c:v>0.0728929384965831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'STATISTIC 2016'!$A$7</c:f>
              <c:strCache>
                <c:ptCount val="1"/>
                <c:pt idx="0">
                  <c:v>I5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2016'!$B$7:$E$7</c:f>
              <c:numCache>
                <c:formatCode>0%</c:formatCode>
                <c:ptCount val="4"/>
                <c:pt idx="0">
                  <c:v>0.0478011472275334</c:v>
                </c:pt>
                <c:pt idx="1">
                  <c:v>0.0503875968992248</c:v>
                </c:pt>
                <c:pt idx="2">
                  <c:v>0.065891472868217</c:v>
                </c:pt>
                <c:pt idx="3">
                  <c:v>0.0478359908883827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'STATISTIC 2016'!$A$8</c:f>
              <c:strCache>
                <c:ptCount val="1"/>
                <c:pt idx="0">
                  <c:v>I6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2016'!$B$8:$E$8</c:f>
              <c:numCache>
                <c:formatCode>0%</c:formatCode>
                <c:ptCount val="4"/>
                <c:pt idx="0">
                  <c:v>0.0133843212237094</c:v>
                </c:pt>
                <c:pt idx="1">
                  <c:v>0.0232558139534884</c:v>
                </c:pt>
                <c:pt idx="2">
                  <c:v>0.0193798449612403</c:v>
                </c:pt>
                <c:pt idx="3">
                  <c:v>0.0318906605922551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'STATISTIC 2016'!$A$9</c:f>
              <c:strCache>
                <c:ptCount val="1"/>
                <c:pt idx="0">
                  <c:v>TECH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2016'!$B$9:$E$9</c:f>
              <c:numCache>
                <c:formatCode>0%</c:formatCode>
                <c:ptCount val="4"/>
                <c:pt idx="0">
                  <c:v>0.210325047801147</c:v>
                </c:pt>
                <c:pt idx="1">
                  <c:v>0.25</c:v>
                </c:pt>
                <c:pt idx="2">
                  <c:v>0.228682170542636</c:v>
                </c:pt>
                <c:pt idx="3">
                  <c:v>0.273348519362187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'STATISTIC 2016'!$A$10</c:f>
              <c:strCache>
                <c:ptCount val="1"/>
                <c:pt idx="0">
                  <c:v>RM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2016'!$B$10:$E$10</c:f>
              <c:numCache>
                <c:formatCode>0%</c:formatCode>
                <c:ptCount val="4"/>
                <c:pt idx="0">
                  <c:v>0.139579349904398</c:v>
                </c:pt>
                <c:pt idx="1">
                  <c:v>0.127906976744186</c:v>
                </c:pt>
                <c:pt idx="2">
                  <c:v>0.199612403100775</c:v>
                </c:pt>
                <c:pt idx="3">
                  <c:v>0.175398633257403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'STATISTIC 2016'!$A$11</c:f>
              <c:strCache>
                <c:ptCount val="1"/>
                <c:pt idx="0">
                  <c:v>PPA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'STATISTIC 2016'!$B$11:$E$11</c:f>
              <c:numCache>
                <c:formatCode>0%</c:formatCode>
                <c:ptCount val="4"/>
                <c:pt idx="0">
                  <c:v>0.286806883365201</c:v>
                </c:pt>
                <c:pt idx="1">
                  <c:v>0.203488372093023</c:v>
                </c:pt>
                <c:pt idx="2">
                  <c:v>0.155038759689922</c:v>
                </c:pt>
                <c:pt idx="3">
                  <c:v>0.145785876993166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0218096"/>
        <c:axId val="-2100082528"/>
      </c:lineChart>
      <c:catAx>
        <c:axId val="-210021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0082528"/>
        <c:crosses val="autoZero"/>
        <c:auto val="1"/>
        <c:lblAlgn val="ctr"/>
        <c:lblOffset val="100"/>
        <c:noMultiLvlLbl val="0"/>
      </c:catAx>
      <c:valAx>
        <c:axId val="-2100082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0218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41025585809096"/>
          <c:y val="0.050314426780517"/>
          <c:w val="0.941538343657559"/>
          <c:h val="0.743710120849517"/>
        </c:manualLayout>
      </c:layout>
      <c:scatterChart>
        <c:scatterStyle val="lineMarker"/>
        <c:varyColors val="0"/>
        <c:ser>
          <c:idx val="0"/>
          <c:order val="0"/>
          <c:tx>
            <c:strRef>
              <c:f>K1M!$B$2:$C$2</c:f>
              <c:strCache>
                <c:ptCount val="1"/>
                <c:pt idx="0">
                  <c:v>QM1 Billaut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K1M!$D$2:$DO$2</c:f>
              <c:numCache>
                <c:formatCode>0.00</c:formatCode>
                <c:ptCount val="116"/>
                <c:pt idx="0">
                  <c:v>0.58</c:v>
                </c:pt>
                <c:pt idx="1">
                  <c:v>0.73</c:v>
                </c:pt>
                <c:pt idx="2">
                  <c:v>0.41</c:v>
                </c:pt>
                <c:pt idx="3">
                  <c:v>0.94</c:v>
                </c:pt>
                <c:pt idx="4">
                  <c:v>1.07</c:v>
                </c:pt>
                <c:pt idx="5">
                  <c:v>0.49</c:v>
                </c:pt>
                <c:pt idx="6">
                  <c:v>0.5</c:v>
                </c:pt>
                <c:pt idx="7">
                  <c:v>1.32</c:v>
                </c:pt>
                <c:pt idx="8">
                  <c:v>0.39</c:v>
                </c:pt>
                <c:pt idx="9">
                  <c:v>0.77</c:v>
                </c:pt>
                <c:pt idx="10">
                  <c:v>0.94</c:v>
                </c:pt>
                <c:pt idx="11">
                  <c:v>0.43</c:v>
                </c:pt>
                <c:pt idx="12">
                  <c:v>0.59</c:v>
                </c:pt>
                <c:pt idx="13">
                  <c:v>0.46</c:v>
                </c:pt>
                <c:pt idx="14">
                  <c:v>0.55</c:v>
                </c:pt>
                <c:pt idx="15">
                  <c:v>0.41</c:v>
                </c:pt>
                <c:pt idx="16">
                  <c:v>1.01</c:v>
                </c:pt>
                <c:pt idx="17">
                  <c:v>4.27</c:v>
                </c:pt>
                <c:pt idx="18">
                  <c:v>0.48</c:v>
                </c:pt>
                <c:pt idx="19">
                  <c:v>0.72</c:v>
                </c:pt>
                <c:pt idx="20">
                  <c:v>0.88</c:v>
                </c:pt>
                <c:pt idx="21">
                  <c:v>1.13</c:v>
                </c:pt>
                <c:pt idx="22">
                  <c:v>1.46</c:v>
                </c:pt>
                <c:pt idx="23">
                  <c:v>0.87</c:v>
                </c:pt>
                <c:pt idx="24">
                  <c:v>0.45</c:v>
                </c:pt>
                <c:pt idx="25">
                  <c:v>1.01</c:v>
                </c:pt>
                <c:pt idx="26">
                  <c:v>0.95</c:v>
                </c:pt>
                <c:pt idx="27">
                  <c:v>0.65</c:v>
                </c:pt>
                <c:pt idx="28">
                  <c:v>0.7</c:v>
                </c:pt>
                <c:pt idx="29">
                  <c:v>1.5</c:v>
                </c:pt>
                <c:pt idx="30">
                  <c:v>3.2</c:v>
                </c:pt>
                <c:pt idx="31">
                  <c:v>0.57</c:v>
                </c:pt>
                <c:pt idx="32">
                  <c:v>0.78</c:v>
                </c:pt>
                <c:pt idx="33">
                  <c:v>0.48</c:v>
                </c:pt>
                <c:pt idx="34">
                  <c:v>0.75</c:v>
                </c:pt>
                <c:pt idx="35">
                  <c:v>0.84</c:v>
                </c:pt>
                <c:pt idx="36">
                  <c:v>2.74</c:v>
                </c:pt>
                <c:pt idx="37">
                  <c:v>0.82</c:v>
                </c:pt>
                <c:pt idx="38">
                  <c:v>0.8</c:v>
                </c:pt>
                <c:pt idx="39">
                  <c:v>1.16</c:v>
                </c:pt>
                <c:pt idx="40">
                  <c:v>0.46</c:v>
                </c:pt>
                <c:pt idx="41">
                  <c:v>0.97</c:v>
                </c:pt>
                <c:pt idx="42">
                  <c:v>1.37</c:v>
                </c:pt>
                <c:pt idx="43">
                  <c:v>0.91</c:v>
                </c:pt>
                <c:pt idx="44">
                  <c:v>1.26</c:v>
                </c:pt>
                <c:pt idx="45">
                  <c:v>1.53</c:v>
                </c:pt>
                <c:pt idx="46">
                  <c:v>0.92</c:v>
                </c:pt>
                <c:pt idx="47">
                  <c:v>0.68</c:v>
                </c:pt>
                <c:pt idx="48">
                  <c:v>0.69</c:v>
                </c:pt>
                <c:pt idx="49">
                  <c:v>1.35</c:v>
                </c:pt>
                <c:pt idx="50">
                  <c:v>1.07</c:v>
                </c:pt>
                <c:pt idx="51">
                  <c:v>0.43</c:v>
                </c:pt>
                <c:pt idx="52">
                  <c:v>0.65</c:v>
                </c:pt>
                <c:pt idx="53">
                  <c:v>0.42</c:v>
                </c:pt>
                <c:pt idx="54">
                  <c:v>0.8</c:v>
                </c:pt>
                <c:pt idx="55">
                  <c:v>3.04</c:v>
                </c:pt>
                <c:pt idx="56">
                  <c:v>0.53</c:v>
                </c:pt>
                <c:pt idx="57">
                  <c:v>1.24</c:v>
                </c:pt>
                <c:pt idx="58">
                  <c:v>0.88</c:v>
                </c:pt>
                <c:pt idx="59">
                  <c:v>0.57</c:v>
                </c:pt>
                <c:pt idx="60">
                  <c:v>0.77</c:v>
                </c:pt>
                <c:pt idx="61">
                  <c:v>0.93</c:v>
                </c:pt>
                <c:pt idx="62">
                  <c:v>0.86</c:v>
                </c:pt>
                <c:pt idx="63">
                  <c:v>0.83</c:v>
                </c:pt>
                <c:pt idx="64">
                  <c:v>1.16</c:v>
                </c:pt>
                <c:pt idx="65">
                  <c:v>0.91</c:v>
                </c:pt>
                <c:pt idx="66">
                  <c:v>0.78</c:v>
                </c:pt>
                <c:pt idx="67">
                  <c:v>0.97</c:v>
                </c:pt>
                <c:pt idx="68">
                  <c:v>0.68</c:v>
                </c:pt>
                <c:pt idx="69">
                  <c:v>0.52</c:v>
                </c:pt>
                <c:pt idx="70">
                  <c:v>0.78</c:v>
                </c:pt>
                <c:pt idx="71">
                  <c:v>0.72</c:v>
                </c:pt>
                <c:pt idx="72">
                  <c:v>0.53</c:v>
                </c:pt>
                <c:pt idx="73">
                  <c:v>2.61</c:v>
                </c:pt>
                <c:pt idx="74">
                  <c:v>0.64</c:v>
                </c:pt>
                <c:pt idx="75">
                  <c:v>2.47</c:v>
                </c:pt>
                <c:pt idx="76">
                  <c:v>0.75</c:v>
                </c:pt>
                <c:pt idx="77">
                  <c:v>1.24</c:v>
                </c:pt>
                <c:pt idx="78">
                  <c:v>0.8</c:v>
                </c:pt>
                <c:pt idx="79">
                  <c:v>0.65</c:v>
                </c:pt>
                <c:pt idx="80">
                  <c:v>0.66</c:v>
                </c:pt>
                <c:pt idx="81">
                  <c:v>0.7</c:v>
                </c:pt>
                <c:pt idx="82">
                  <c:v>2.24</c:v>
                </c:pt>
                <c:pt idx="83">
                  <c:v>0.89</c:v>
                </c:pt>
                <c:pt idx="84">
                  <c:v>0.98</c:v>
                </c:pt>
                <c:pt idx="85">
                  <c:v>1.39</c:v>
                </c:pt>
                <c:pt idx="86">
                  <c:v>0.83</c:v>
                </c:pt>
                <c:pt idx="87">
                  <c:v>1.12</c:v>
                </c:pt>
                <c:pt idx="88">
                  <c:v>0.98</c:v>
                </c:pt>
                <c:pt idx="89">
                  <c:v>0.57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K1M!$B$3:$C$3</c:f>
              <c:strCache>
                <c:ptCount val="1"/>
                <c:pt idx="0">
                  <c:v>QM1 Boukpeti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K1M!$D$3:$DO$3</c:f>
              <c:numCache>
                <c:formatCode>0.00</c:formatCode>
                <c:ptCount val="116"/>
                <c:pt idx="0">
                  <c:v>0.82</c:v>
                </c:pt>
                <c:pt idx="1">
                  <c:v>0.94</c:v>
                </c:pt>
                <c:pt idx="2">
                  <c:v>0.42</c:v>
                </c:pt>
                <c:pt idx="3">
                  <c:v>0.52</c:v>
                </c:pt>
                <c:pt idx="4">
                  <c:v>0.79</c:v>
                </c:pt>
                <c:pt idx="5">
                  <c:v>0.51</c:v>
                </c:pt>
                <c:pt idx="6">
                  <c:v>0.61</c:v>
                </c:pt>
                <c:pt idx="7">
                  <c:v>1.08</c:v>
                </c:pt>
                <c:pt idx="8">
                  <c:v>0.77</c:v>
                </c:pt>
                <c:pt idx="9">
                  <c:v>0.91</c:v>
                </c:pt>
                <c:pt idx="10">
                  <c:v>0.55</c:v>
                </c:pt>
                <c:pt idx="11">
                  <c:v>0.6</c:v>
                </c:pt>
                <c:pt idx="12">
                  <c:v>0.68</c:v>
                </c:pt>
                <c:pt idx="13">
                  <c:v>0.7</c:v>
                </c:pt>
                <c:pt idx="14">
                  <c:v>0.5</c:v>
                </c:pt>
                <c:pt idx="15">
                  <c:v>0.6</c:v>
                </c:pt>
                <c:pt idx="16">
                  <c:v>0.97</c:v>
                </c:pt>
                <c:pt idx="17">
                  <c:v>0.51</c:v>
                </c:pt>
                <c:pt idx="18">
                  <c:v>2.47</c:v>
                </c:pt>
                <c:pt idx="19">
                  <c:v>0.48</c:v>
                </c:pt>
                <c:pt idx="20">
                  <c:v>1.82</c:v>
                </c:pt>
                <c:pt idx="21">
                  <c:v>1.18</c:v>
                </c:pt>
                <c:pt idx="22">
                  <c:v>0.68</c:v>
                </c:pt>
                <c:pt idx="23">
                  <c:v>1.29</c:v>
                </c:pt>
                <c:pt idx="24">
                  <c:v>0.59</c:v>
                </c:pt>
                <c:pt idx="25">
                  <c:v>0.58</c:v>
                </c:pt>
                <c:pt idx="26">
                  <c:v>0.74</c:v>
                </c:pt>
                <c:pt idx="27">
                  <c:v>0.55</c:v>
                </c:pt>
                <c:pt idx="28">
                  <c:v>0.47</c:v>
                </c:pt>
                <c:pt idx="29">
                  <c:v>0.46</c:v>
                </c:pt>
                <c:pt idx="30">
                  <c:v>0.39</c:v>
                </c:pt>
                <c:pt idx="31">
                  <c:v>1.41</c:v>
                </c:pt>
                <c:pt idx="32">
                  <c:v>0.62</c:v>
                </c:pt>
                <c:pt idx="33">
                  <c:v>1.04</c:v>
                </c:pt>
                <c:pt idx="34">
                  <c:v>1.03</c:v>
                </c:pt>
                <c:pt idx="35">
                  <c:v>0.5</c:v>
                </c:pt>
                <c:pt idx="36">
                  <c:v>0.62</c:v>
                </c:pt>
                <c:pt idx="37">
                  <c:v>0.41</c:v>
                </c:pt>
                <c:pt idx="38">
                  <c:v>2.46</c:v>
                </c:pt>
                <c:pt idx="39">
                  <c:v>0.57</c:v>
                </c:pt>
                <c:pt idx="40">
                  <c:v>0.69</c:v>
                </c:pt>
                <c:pt idx="41">
                  <c:v>1.13</c:v>
                </c:pt>
                <c:pt idx="42">
                  <c:v>1.28</c:v>
                </c:pt>
                <c:pt idx="43">
                  <c:v>0.41</c:v>
                </c:pt>
                <c:pt idx="44">
                  <c:v>0.89</c:v>
                </c:pt>
                <c:pt idx="45">
                  <c:v>2.42</c:v>
                </c:pt>
                <c:pt idx="46">
                  <c:v>0.65</c:v>
                </c:pt>
                <c:pt idx="47">
                  <c:v>1.0</c:v>
                </c:pt>
                <c:pt idx="48">
                  <c:v>1.28</c:v>
                </c:pt>
                <c:pt idx="49">
                  <c:v>0.76</c:v>
                </c:pt>
                <c:pt idx="50">
                  <c:v>0.63</c:v>
                </c:pt>
                <c:pt idx="51">
                  <c:v>0.38</c:v>
                </c:pt>
                <c:pt idx="52">
                  <c:v>0.72</c:v>
                </c:pt>
                <c:pt idx="53">
                  <c:v>0.72</c:v>
                </c:pt>
                <c:pt idx="54">
                  <c:v>0.69</c:v>
                </c:pt>
                <c:pt idx="55">
                  <c:v>0.52</c:v>
                </c:pt>
                <c:pt idx="56">
                  <c:v>0.97</c:v>
                </c:pt>
                <c:pt idx="57">
                  <c:v>0.78</c:v>
                </c:pt>
                <c:pt idx="58">
                  <c:v>1.0</c:v>
                </c:pt>
                <c:pt idx="59">
                  <c:v>0.51</c:v>
                </c:pt>
                <c:pt idx="60">
                  <c:v>1.46</c:v>
                </c:pt>
                <c:pt idx="61">
                  <c:v>1.05</c:v>
                </c:pt>
                <c:pt idx="62">
                  <c:v>0.92</c:v>
                </c:pt>
                <c:pt idx="63">
                  <c:v>0.67</c:v>
                </c:pt>
                <c:pt idx="64">
                  <c:v>0.7</c:v>
                </c:pt>
                <c:pt idx="65">
                  <c:v>1.11</c:v>
                </c:pt>
                <c:pt idx="66">
                  <c:v>0.98</c:v>
                </c:pt>
                <c:pt idx="67">
                  <c:v>1.3</c:v>
                </c:pt>
                <c:pt idx="68">
                  <c:v>0.97</c:v>
                </c:pt>
                <c:pt idx="69">
                  <c:v>0.69</c:v>
                </c:pt>
                <c:pt idx="70">
                  <c:v>0.76</c:v>
                </c:pt>
                <c:pt idx="71">
                  <c:v>1.33</c:v>
                </c:pt>
                <c:pt idx="72">
                  <c:v>1.27</c:v>
                </c:pt>
                <c:pt idx="73">
                  <c:v>0.53</c:v>
                </c:pt>
                <c:pt idx="74">
                  <c:v>0.6</c:v>
                </c:pt>
                <c:pt idx="75">
                  <c:v>0.74</c:v>
                </c:pt>
                <c:pt idx="76">
                  <c:v>0.71</c:v>
                </c:pt>
                <c:pt idx="77">
                  <c:v>0.68</c:v>
                </c:pt>
                <c:pt idx="78">
                  <c:v>0.59</c:v>
                </c:pt>
                <c:pt idx="79">
                  <c:v>0.61</c:v>
                </c:pt>
                <c:pt idx="80">
                  <c:v>0.6</c:v>
                </c:pt>
                <c:pt idx="81">
                  <c:v>0.77</c:v>
                </c:pt>
                <c:pt idx="82">
                  <c:v>0.47</c:v>
                </c:pt>
                <c:pt idx="83">
                  <c:v>0.74</c:v>
                </c:pt>
                <c:pt idx="84">
                  <c:v>0.49</c:v>
                </c:pt>
                <c:pt idx="85">
                  <c:v>0.8</c:v>
                </c:pt>
                <c:pt idx="86">
                  <c:v>0.9</c:v>
                </c:pt>
                <c:pt idx="87">
                  <c:v>0.81</c:v>
                </c:pt>
                <c:pt idx="88">
                  <c:v>0.78</c:v>
                </c:pt>
                <c:pt idx="89">
                  <c:v>0.78</c:v>
                </c:pt>
                <c:pt idx="90">
                  <c:v>0.56</c:v>
                </c:pt>
                <c:pt idx="91">
                  <c:v>2.11</c:v>
                </c:pt>
                <c:pt idx="92">
                  <c:v>0.75</c:v>
                </c:pt>
                <c:pt idx="93">
                  <c:v>1.06</c:v>
                </c:pt>
                <c:pt idx="94">
                  <c:v>0.88</c:v>
                </c:pt>
                <c:pt idx="95">
                  <c:v>2.18</c:v>
                </c:pt>
                <c:pt idx="96">
                  <c:v>0.7</c:v>
                </c:pt>
                <c:pt idx="97">
                  <c:v>1.78</c:v>
                </c:pt>
                <c:pt idx="98">
                  <c:v>0.72</c:v>
                </c:pt>
                <c:pt idx="99">
                  <c:v>0.58</c:v>
                </c:pt>
                <c:pt idx="100">
                  <c:v>0.76</c:v>
                </c:pt>
                <c:pt idx="101">
                  <c:v>0.61</c:v>
                </c:pt>
                <c:pt idx="102">
                  <c:v>0.87</c:v>
                </c:pt>
                <c:pt idx="103">
                  <c:v>2.16</c:v>
                </c:pt>
                <c:pt idx="104">
                  <c:v>1.46</c:v>
                </c:pt>
                <c:pt idx="105">
                  <c:v>1.21</c:v>
                </c:pt>
                <c:pt idx="106">
                  <c:v>0.71</c:v>
                </c:pt>
                <c:pt idx="107">
                  <c:v>0.65</c:v>
                </c:pt>
                <c:pt idx="108">
                  <c:v>1.07</c:v>
                </c:pt>
                <c:pt idx="109">
                  <c:v>0.82</c:v>
                </c:pt>
                <c:pt idx="110">
                  <c:v>0.96</c:v>
                </c:pt>
                <c:pt idx="111">
                  <c:v>0.62</c:v>
                </c:pt>
                <c:pt idx="112">
                  <c:v>0.53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K1M!$B$4:$C$4</c:f>
              <c:strCache>
                <c:ptCount val="1"/>
                <c:pt idx="0">
                  <c:v>QM1 Bourliaud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CF305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K1M!$D$4:$DO$4</c:f>
              <c:numCache>
                <c:formatCode>0.00</c:formatCode>
                <c:ptCount val="116"/>
                <c:pt idx="0">
                  <c:v>0.64</c:v>
                </c:pt>
                <c:pt idx="1">
                  <c:v>0.59</c:v>
                </c:pt>
                <c:pt idx="2">
                  <c:v>0.59</c:v>
                </c:pt>
                <c:pt idx="3">
                  <c:v>0.67</c:v>
                </c:pt>
                <c:pt idx="4">
                  <c:v>0.93</c:v>
                </c:pt>
                <c:pt idx="5">
                  <c:v>0.96</c:v>
                </c:pt>
                <c:pt idx="6">
                  <c:v>0.6</c:v>
                </c:pt>
                <c:pt idx="7">
                  <c:v>0.57</c:v>
                </c:pt>
                <c:pt idx="8">
                  <c:v>1.08</c:v>
                </c:pt>
                <c:pt idx="9">
                  <c:v>0.37</c:v>
                </c:pt>
                <c:pt idx="10">
                  <c:v>0.54</c:v>
                </c:pt>
                <c:pt idx="11">
                  <c:v>1.29</c:v>
                </c:pt>
                <c:pt idx="12">
                  <c:v>0.94</c:v>
                </c:pt>
                <c:pt idx="13">
                  <c:v>0.81</c:v>
                </c:pt>
                <c:pt idx="14">
                  <c:v>1.55</c:v>
                </c:pt>
                <c:pt idx="15">
                  <c:v>0.97</c:v>
                </c:pt>
                <c:pt idx="16">
                  <c:v>1.37</c:v>
                </c:pt>
                <c:pt idx="17">
                  <c:v>0.4</c:v>
                </c:pt>
                <c:pt idx="18">
                  <c:v>1.29</c:v>
                </c:pt>
                <c:pt idx="19">
                  <c:v>0.43</c:v>
                </c:pt>
                <c:pt idx="20">
                  <c:v>1.31</c:v>
                </c:pt>
                <c:pt idx="21">
                  <c:v>1.54</c:v>
                </c:pt>
                <c:pt idx="22">
                  <c:v>0.98</c:v>
                </c:pt>
                <c:pt idx="23">
                  <c:v>0.71</c:v>
                </c:pt>
                <c:pt idx="24">
                  <c:v>1.0</c:v>
                </c:pt>
                <c:pt idx="25">
                  <c:v>0.65</c:v>
                </c:pt>
                <c:pt idx="26">
                  <c:v>0.53</c:v>
                </c:pt>
                <c:pt idx="27">
                  <c:v>0.94</c:v>
                </c:pt>
                <c:pt idx="28">
                  <c:v>0.64</c:v>
                </c:pt>
                <c:pt idx="29">
                  <c:v>0.65</c:v>
                </c:pt>
                <c:pt idx="30">
                  <c:v>0.86</c:v>
                </c:pt>
                <c:pt idx="31">
                  <c:v>1.24</c:v>
                </c:pt>
                <c:pt idx="32">
                  <c:v>1.96</c:v>
                </c:pt>
                <c:pt idx="33">
                  <c:v>0.54</c:v>
                </c:pt>
                <c:pt idx="34">
                  <c:v>2.02</c:v>
                </c:pt>
                <c:pt idx="35">
                  <c:v>0.57</c:v>
                </c:pt>
                <c:pt idx="36">
                  <c:v>0.55</c:v>
                </c:pt>
                <c:pt idx="37">
                  <c:v>0.51</c:v>
                </c:pt>
                <c:pt idx="38">
                  <c:v>1.56</c:v>
                </c:pt>
                <c:pt idx="39">
                  <c:v>0.39</c:v>
                </c:pt>
                <c:pt idx="40">
                  <c:v>3.37</c:v>
                </c:pt>
                <c:pt idx="41">
                  <c:v>0.9</c:v>
                </c:pt>
                <c:pt idx="42">
                  <c:v>0.96</c:v>
                </c:pt>
                <c:pt idx="43">
                  <c:v>0.94</c:v>
                </c:pt>
                <c:pt idx="44">
                  <c:v>0.68</c:v>
                </c:pt>
                <c:pt idx="45">
                  <c:v>0.63</c:v>
                </c:pt>
                <c:pt idx="46">
                  <c:v>0.46</c:v>
                </c:pt>
                <c:pt idx="47">
                  <c:v>1.29</c:v>
                </c:pt>
                <c:pt idx="48">
                  <c:v>0.45</c:v>
                </c:pt>
                <c:pt idx="49">
                  <c:v>0.86</c:v>
                </c:pt>
                <c:pt idx="50">
                  <c:v>1.48</c:v>
                </c:pt>
                <c:pt idx="51">
                  <c:v>0.75</c:v>
                </c:pt>
                <c:pt idx="52">
                  <c:v>1.47</c:v>
                </c:pt>
                <c:pt idx="53">
                  <c:v>0.68</c:v>
                </c:pt>
                <c:pt idx="54">
                  <c:v>0.75</c:v>
                </c:pt>
                <c:pt idx="55">
                  <c:v>1.16</c:v>
                </c:pt>
                <c:pt idx="56">
                  <c:v>0.57</c:v>
                </c:pt>
                <c:pt idx="57">
                  <c:v>0.84</c:v>
                </c:pt>
                <c:pt idx="58">
                  <c:v>0.61</c:v>
                </c:pt>
                <c:pt idx="59">
                  <c:v>1.01</c:v>
                </c:pt>
                <c:pt idx="60">
                  <c:v>0.92</c:v>
                </c:pt>
                <c:pt idx="61">
                  <c:v>1.52</c:v>
                </c:pt>
                <c:pt idx="62">
                  <c:v>1.09</c:v>
                </c:pt>
                <c:pt idx="63">
                  <c:v>0.91</c:v>
                </c:pt>
                <c:pt idx="64">
                  <c:v>0.79</c:v>
                </c:pt>
                <c:pt idx="65">
                  <c:v>0.73</c:v>
                </c:pt>
                <c:pt idx="66">
                  <c:v>0.82</c:v>
                </c:pt>
                <c:pt idx="67">
                  <c:v>0.76</c:v>
                </c:pt>
                <c:pt idx="68">
                  <c:v>0.49</c:v>
                </c:pt>
                <c:pt idx="69">
                  <c:v>0.51</c:v>
                </c:pt>
                <c:pt idx="70">
                  <c:v>0.68</c:v>
                </c:pt>
                <c:pt idx="71">
                  <c:v>1.02</c:v>
                </c:pt>
                <c:pt idx="72">
                  <c:v>0.89</c:v>
                </c:pt>
                <c:pt idx="73">
                  <c:v>1.01</c:v>
                </c:pt>
                <c:pt idx="74">
                  <c:v>0.81</c:v>
                </c:pt>
                <c:pt idx="75">
                  <c:v>0.56</c:v>
                </c:pt>
                <c:pt idx="76">
                  <c:v>0.67</c:v>
                </c:pt>
                <c:pt idx="77">
                  <c:v>0.49</c:v>
                </c:pt>
                <c:pt idx="78">
                  <c:v>0.99</c:v>
                </c:pt>
                <c:pt idx="79">
                  <c:v>0.71</c:v>
                </c:pt>
                <c:pt idx="80">
                  <c:v>0.6</c:v>
                </c:pt>
                <c:pt idx="81">
                  <c:v>2.11</c:v>
                </c:pt>
                <c:pt idx="82">
                  <c:v>0.75</c:v>
                </c:pt>
                <c:pt idx="83">
                  <c:v>1.36</c:v>
                </c:pt>
                <c:pt idx="84">
                  <c:v>1.25</c:v>
                </c:pt>
                <c:pt idx="85">
                  <c:v>0.71</c:v>
                </c:pt>
                <c:pt idx="86">
                  <c:v>1.74</c:v>
                </c:pt>
                <c:pt idx="87">
                  <c:v>0.58</c:v>
                </c:pt>
                <c:pt idx="88">
                  <c:v>0.87</c:v>
                </c:pt>
                <c:pt idx="89">
                  <c:v>0.97</c:v>
                </c:pt>
                <c:pt idx="90">
                  <c:v>0.91</c:v>
                </c:pt>
                <c:pt idx="91">
                  <c:v>2.82</c:v>
                </c:pt>
                <c:pt idx="92">
                  <c:v>0.56</c:v>
                </c:pt>
                <c:pt idx="93">
                  <c:v>0.41</c:v>
                </c:pt>
                <c:pt idx="94">
                  <c:v>0.56</c:v>
                </c:pt>
                <c:pt idx="95">
                  <c:v>2.34</c:v>
                </c:pt>
                <c:pt idx="96">
                  <c:v>0.83</c:v>
                </c:pt>
                <c:pt idx="97">
                  <c:v>0.9</c:v>
                </c:pt>
                <c:pt idx="98">
                  <c:v>1.24</c:v>
                </c:pt>
                <c:pt idx="99">
                  <c:v>0.78</c:v>
                </c:pt>
                <c:pt idx="100">
                  <c:v>1.06</c:v>
                </c:pt>
                <c:pt idx="101">
                  <c:v>0.79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K1M!$B$5:$C$5</c:f>
              <c:strCache>
                <c:ptCount val="1"/>
                <c:pt idx="0">
                  <c:v>QM1 Cipressi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K1M!$D$5:$DO$5</c:f>
              <c:numCache>
                <c:formatCode>0.00</c:formatCode>
                <c:ptCount val="116"/>
                <c:pt idx="0">
                  <c:v>0.56</c:v>
                </c:pt>
                <c:pt idx="1">
                  <c:v>0.62</c:v>
                </c:pt>
                <c:pt idx="2">
                  <c:v>0.46</c:v>
                </c:pt>
                <c:pt idx="3">
                  <c:v>0.43</c:v>
                </c:pt>
                <c:pt idx="4">
                  <c:v>0.7</c:v>
                </c:pt>
                <c:pt idx="5">
                  <c:v>1.04</c:v>
                </c:pt>
                <c:pt idx="6">
                  <c:v>0.79</c:v>
                </c:pt>
                <c:pt idx="7">
                  <c:v>1.08</c:v>
                </c:pt>
                <c:pt idx="8">
                  <c:v>1.07</c:v>
                </c:pt>
                <c:pt idx="9">
                  <c:v>0.79</c:v>
                </c:pt>
                <c:pt idx="10">
                  <c:v>0.99</c:v>
                </c:pt>
                <c:pt idx="11">
                  <c:v>0.73</c:v>
                </c:pt>
                <c:pt idx="12">
                  <c:v>0.76</c:v>
                </c:pt>
                <c:pt idx="13">
                  <c:v>0.44</c:v>
                </c:pt>
                <c:pt idx="14">
                  <c:v>0.54</c:v>
                </c:pt>
                <c:pt idx="15">
                  <c:v>0.61</c:v>
                </c:pt>
                <c:pt idx="16">
                  <c:v>0.55</c:v>
                </c:pt>
                <c:pt idx="17">
                  <c:v>0.75</c:v>
                </c:pt>
                <c:pt idx="18">
                  <c:v>0.56</c:v>
                </c:pt>
                <c:pt idx="19">
                  <c:v>0.74</c:v>
                </c:pt>
                <c:pt idx="20">
                  <c:v>0.51</c:v>
                </c:pt>
                <c:pt idx="21">
                  <c:v>0.6</c:v>
                </c:pt>
                <c:pt idx="22">
                  <c:v>1.69</c:v>
                </c:pt>
                <c:pt idx="23">
                  <c:v>1.8</c:v>
                </c:pt>
                <c:pt idx="24">
                  <c:v>0.65</c:v>
                </c:pt>
                <c:pt idx="25">
                  <c:v>0.92</c:v>
                </c:pt>
                <c:pt idx="26">
                  <c:v>0.58</c:v>
                </c:pt>
                <c:pt idx="27">
                  <c:v>0.78</c:v>
                </c:pt>
                <c:pt idx="28">
                  <c:v>1.04</c:v>
                </c:pt>
                <c:pt idx="29">
                  <c:v>0.49</c:v>
                </c:pt>
                <c:pt idx="30">
                  <c:v>0.53</c:v>
                </c:pt>
                <c:pt idx="31">
                  <c:v>0.64</c:v>
                </c:pt>
                <c:pt idx="32">
                  <c:v>0.87</c:v>
                </c:pt>
                <c:pt idx="33">
                  <c:v>1.22</c:v>
                </c:pt>
                <c:pt idx="34">
                  <c:v>1.17</c:v>
                </c:pt>
                <c:pt idx="35">
                  <c:v>0.38</c:v>
                </c:pt>
                <c:pt idx="36">
                  <c:v>2.56</c:v>
                </c:pt>
                <c:pt idx="37">
                  <c:v>0.6</c:v>
                </c:pt>
                <c:pt idx="38">
                  <c:v>0.88</c:v>
                </c:pt>
                <c:pt idx="39">
                  <c:v>0.61</c:v>
                </c:pt>
                <c:pt idx="40">
                  <c:v>1.13</c:v>
                </c:pt>
                <c:pt idx="41">
                  <c:v>0.35</c:v>
                </c:pt>
                <c:pt idx="42">
                  <c:v>1.49</c:v>
                </c:pt>
                <c:pt idx="43">
                  <c:v>0.66</c:v>
                </c:pt>
                <c:pt idx="44">
                  <c:v>1.06</c:v>
                </c:pt>
                <c:pt idx="45">
                  <c:v>1.64</c:v>
                </c:pt>
                <c:pt idx="46">
                  <c:v>0.78</c:v>
                </c:pt>
                <c:pt idx="47">
                  <c:v>1.17</c:v>
                </c:pt>
                <c:pt idx="48">
                  <c:v>1.23</c:v>
                </c:pt>
                <c:pt idx="49">
                  <c:v>0.8</c:v>
                </c:pt>
                <c:pt idx="50">
                  <c:v>0.58</c:v>
                </c:pt>
                <c:pt idx="51">
                  <c:v>0.65</c:v>
                </c:pt>
                <c:pt idx="52">
                  <c:v>0.76</c:v>
                </c:pt>
                <c:pt idx="53">
                  <c:v>0.78</c:v>
                </c:pt>
                <c:pt idx="54">
                  <c:v>0.63</c:v>
                </c:pt>
                <c:pt idx="55">
                  <c:v>1.34</c:v>
                </c:pt>
                <c:pt idx="56">
                  <c:v>3.4</c:v>
                </c:pt>
                <c:pt idx="57">
                  <c:v>0.78</c:v>
                </c:pt>
                <c:pt idx="58">
                  <c:v>0.52</c:v>
                </c:pt>
                <c:pt idx="59">
                  <c:v>0.79</c:v>
                </c:pt>
                <c:pt idx="60">
                  <c:v>0.55</c:v>
                </c:pt>
                <c:pt idx="61">
                  <c:v>1.4</c:v>
                </c:pt>
                <c:pt idx="62">
                  <c:v>0.72</c:v>
                </c:pt>
                <c:pt idx="63">
                  <c:v>0.68</c:v>
                </c:pt>
                <c:pt idx="64">
                  <c:v>0.69</c:v>
                </c:pt>
                <c:pt idx="65">
                  <c:v>1.0</c:v>
                </c:pt>
                <c:pt idx="66">
                  <c:v>2.29</c:v>
                </c:pt>
                <c:pt idx="67">
                  <c:v>1.43</c:v>
                </c:pt>
                <c:pt idx="68">
                  <c:v>0.78</c:v>
                </c:pt>
                <c:pt idx="69">
                  <c:v>0.89</c:v>
                </c:pt>
                <c:pt idx="70">
                  <c:v>0.7</c:v>
                </c:pt>
                <c:pt idx="71">
                  <c:v>1.36</c:v>
                </c:pt>
                <c:pt idx="72">
                  <c:v>0.77</c:v>
                </c:pt>
                <c:pt idx="73">
                  <c:v>1.22</c:v>
                </c:pt>
                <c:pt idx="74">
                  <c:v>0.7</c:v>
                </c:pt>
                <c:pt idx="75">
                  <c:v>0.63</c:v>
                </c:pt>
                <c:pt idx="76">
                  <c:v>0.53</c:v>
                </c:pt>
                <c:pt idx="77">
                  <c:v>0.73</c:v>
                </c:pt>
                <c:pt idx="78">
                  <c:v>0.74</c:v>
                </c:pt>
                <c:pt idx="79">
                  <c:v>0.61</c:v>
                </c:pt>
                <c:pt idx="80">
                  <c:v>0.69</c:v>
                </c:pt>
                <c:pt idx="81">
                  <c:v>1.32</c:v>
                </c:pt>
                <c:pt idx="82">
                  <c:v>0.8</c:v>
                </c:pt>
                <c:pt idx="83">
                  <c:v>0.82</c:v>
                </c:pt>
                <c:pt idx="84">
                  <c:v>0.52</c:v>
                </c:pt>
                <c:pt idx="85">
                  <c:v>1.3</c:v>
                </c:pt>
                <c:pt idx="86">
                  <c:v>0.78</c:v>
                </c:pt>
                <c:pt idx="87">
                  <c:v>1.95</c:v>
                </c:pt>
                <c:pt idx="88">
                  <c:v>0.98</c:v>
                </c:pt>
                <c:pt idx="89">
                  <c:v>2.48</c:v>
                </c:pt>
                <c:pt idx="90">
                  <c:v>1.09</c:v>
                </c:pt>
                <c:pt idx="91">
                  <c:v>1.35</c:v>
                </c:pt>
                <c:pt idx="92">
                  <c:v>0.65</c:v>
                </c:pt>
                <c:pt idx="93">
                  <c:v>0.78</c:v>
                </c:pt>
                <c:pt idx="94">
                  <c:v>0.75</c:v>
                </c:pt>
                <c:pt idx="95">
                  <c:v>0.82</c:v>
                </c:pt>
                <c:pt idx="96">
                  <c:v>2.79</c:v>
                </c:pt>
                <c:pt idx="97">
                  <c:v>0.88</c:v>
                </c:pt>
                <c:pt idx="98">
                  <c:v>1.07</c:v>
                </c:pt>
                <c:pt idx="99">
                  <c:v>0.98</c:v>
                </c:pt>
                <c:pt idx="100">
                  <c:v>0.55</c:v>
                </c:pt>
                <c:pt idx="101">
                  <c:v>2.56</c:v>
                </c:pt>
                <c:pt idx="102">
                  <c:v>0.9</c:v>
                </c:pt>
                <c:pt idx="103">
                  <c:v>0.84</c:v>
                </c:pt>
                <c:pt idx="104">
                  <c:v>0.68</c:v>
                </c:pt>
                <c:pt idx="105">
                  <c:v>0.6</c:v>
                </c:pt>
                <c:pt idx="106">
                  <c:v>0.66</c:v>
                </c:pt>
                <c:pt idx="107">
                  <c:v>0.78</c:v>
                </c:pt>
                <c:pt idx="108">
                  <c:v>0.55</c:v>
                </c:pt>
                <c:pt idx="109">
                  <c:v>0.55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K1M!$B$6:$C$6</c:f>
              <c:strCache>
                <c:ptCount val="1"/>
                <c:pt idx="0">
                  <c:v>QM1 Combot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K1M!$D$6:$DO$6</c:f>
              <c:numCache>
                <c:formatCode>0.00</c:formatCode>
                <c:ptCount val="116"/>
                <c:pt idx="0">
                  <c:v>0.75</c:v>
                </c:pt>
                <c:pt idx="1">
                  <c:v>0.89</c:v>
                </c:pt>
                <c:pt idx="2">
                  <c:v>0.67</c:v>
                </c:pt>
                <c:pt idx="3">
                  <c:v>0.86</c:v>
                </c:pt>
                <c:pt idx="4">
                  <c:v>0.65</c:v>
                </c:pt>
                <c:pt idx="5">
                  <c:v>0.52</c:v>
                </c:pt>
                <c:pt idx="6">
                  <c:v>1.33</c:v>
                </c:pt>
                <c:pt idx="7">
                  <c:v>0.44</c:v>
                </c:pt>
                <c:pt idx="8">
                  <c:v>0.45</c:v>
                </c:pt>
                <c:pt idx="9">
                  <c:v>0.82</c:v>
                </c:pt>
                <c:pt idx="10">
                  <c:v>1.1</c:v>
                </c:pt>
                <c:pt idx="11">
                  <c:v>0.5</c:v>
                </c:pt>
                <c:pt idx="12">
                  <c:v>0.54</c:v>
                </c:pt>
                <c:pt idx="13">
                  <c:v>0.78</c:v>
                </c:pt>
                <c:pt idx="14">
                  <c:v>0.56</c:v>
                </c:pt>
                <c:pt idx="15">
                  <c:v>0.84</c:v>
                </c:pt>
                <c:pt idx="16">
                  <c:v>3.11</c:v>
                </c:pt>
                <c:pt idx="17">
                  <c:v>1.25</c:v>
                </c:pt>
                <c:pt idx="18">
                  <c:v>0.91</c:v>
                </c:pt>
                <c:pt idx="19">
                  <c:v>0.92</c:v>
                </c:pt>
                <c:pt idx="20">
                  <c:v>0.76</c:v>
                </c:pt>
                <c:pt idx="21">
                  <c:v>0.89</c:v>
                </c:pt>
                <c:pt idx="22">
                  <c:v>0.68</c:v>
                </c:pt>
                <c:pt idx="23">
                  <c:v>0.69</c:v>
                </c:pt>
                <c:pt idx="24">
                  <c:v>0.63</c:v>
                </c:pt>
                <c:pt idx="25">
                  <c:v>0.56</c:v>
                </c:pt>
                <c:pt idx="26">
                  <c:v>0.82</c:v>
                </c:pt>
                <c:pt idx="27">
                  <c:v>0.56</c:v>
                </c:pt>
                <c:pt idx="28">
                  <c:v>0.78</c:v>
                </c:pt>
                <c:pt idx="29">
                  <c:v>1.38</c:v>
                </c:pt>
                <c:pt idx="30">
                  <c:v>1.55</c:v>
                </c:pt>
                <c:pt idx="31">
                  <c:v>0.62</c:v>
                </c:pt>
                <c:pt idx="32">
                  <c:v>2.63</c:v>
                </c:pt>
                <c:pt idx="33">
                  <c:v>0.66</c:v>
                </c:pt>
                <c:pt idx="34">
                  <c:v>0.82</c:v>
                </c:pt>
                <c:pt idx="35">
                  <c:v>1.21</c:v>
                </c:pt>
                <c:pt idx="36">
                  <c:v>0.53</c:v>
                </c:pt>
                <c:pt idx="37">
                  <c:v>0.74</c:v>
                </c:pt>
                <c:pt idx="38">
                  <c:v>1.06</c:v>
                </c:pt>
                <c:pt idx="39">
                  <c:v>0.45</c:v>
                </c:pt>
                <c:pt idx="40">
                  <c:v>1.87</c:v>
                </c:pt>
                <c:pt idx="41">
                  <c:v>0.76</c:v>
                </c:pt>
                <c:pt idx="42">
                  <c:v>0.81</c:v>
                </c:pt>
                <c:pt idx="43">
                  <c:v>0.45</c:v>
                </c:pt>
                <c:pt idx="44">
                  <c:v>0.54</c:v>
                </c:pt>
                <c:pt idx="45">
                  <c:v>0.66</c:v>
                </c:pt>
                <c:pt idx="46">
                  <c:v>0.61</c:v>
                </c:pt>
                <c:pt idx="47">
                  <c:v>0.81</c:v>
                </c:pt>
                <c:pt idx="48">
                  <c:v>0.8</c:v>
                </c:pt>
                <c:pt idx="49">
                  <c:v>0.77</c:v>
                </c:pt>
                <c:pt idx="50">
                  <c:v>1.01</c:v>
                </c:pt>
                <c:pt idx="51">
                  <c:v>1.14</c:v>
                </c:pt>
                <c:pt idx="52">
                  <c:v>0.93</c:v>
                </c:pt>
                <c:pt idx="53">
                  <c:v>0.83</c:v>
                </c:pt>
                <c:pt idx="54">
                  <c:v>1.05</c:v>
                </c:pt>
                <c:pt idx="55">
                  <c:v>1.29</c:v>
                </c:pt>
                <c:pt idx="56">
                  <c:v>0.69</c:v>
                </c:pt>
                <c:pt idx="57">
                  <c:v>0.74</c:v>
                </c:pt>
                <c:pt idx="58">
                  <c:v>0.65</c:v>
                </c:pt>
                <c:pt idx="59">
                  <c:v>0.72</c:v>
                </c:pt>
                <c:pt idx="60">
                  <c:v>1.06</c:v>
                </c:pt>
                <c:pt idx="61">
                  <c:v>2.23</c:v>
                </c:pt>
                <c:pt idx="62">
                  <c:v>0.7</c:v>
                </c:pt>
                <c:pt idx="63">
                  <c:v>0.6</c:v>
                </c:pt>
                <c:pt idx="64">
                  <c:v>0.6</c:v>
                </c:pt>
                <c:pt idx="65">
                  <c:v>1.19</c:v>
                </c:pt>
                <c:pt idx="66">
                  <c:v>0.52</c:v>
                </c:pt>
                <c:pt idx="67">
                  <c:v>0.77</c:v>
                </c:pt>
                <c:pt idx="68">
                  <c:v>0.79</c:v>
                </c:pt>
                <c:pt idx="69">
                  <c:v>0.95</c:v>
                </c:pt>
                <c:pt idx="70">
                  <c:v>0.75</c:v>
                </c:pt>
                <c:pt idx="71">
                  <c:v>0.64</c:v>
                </c:pt>
                <c:pt idx="72">
                  <c:v>0.65</c:v>
                </c:pt>
                <c:pt idx="73">
                  <c:v>0.82</c:v>
                </c:pt>
                <c:pt idx="74">
                  <c:v>1.03</c:v>
                </c:pt>
                <c:pt idx="75">
                  <c:v>1.47</c:v>
                </c:pt>
                <c:pt idx="76">
                  <c:v>0.99</c:v>
                </c:pt>
                <c:pt idx="77">
                  <c:v>0.58</c:v>
                </c:pt>
                <c:pt idx="78">
                  <c:v>1.13</c:v>
                </c:pt>
                <c:pt idx="79">
                  <c:v>0.97</c:v>
                </c:pt>
                <c:pt idx="80">
                  <c:v>2.34</c:v>
                </c:pt>
                <c:pt idx="81">
                  <c:v>0.79</c:v>
                </c:pt>
                <c:pt idx="82">
                  <c:v>1.08</c:v>
                </c:pt>
                <c:pt idx="83">
                  <c:v>1.07</c:v>
                </c:pt>
                <c:pt idx="84">
                  <c:v>0.75</c:v>
                </c:pt>
                <c:pt idx="85">
                  <c:v>1.44</c:v>
                </c:pt>
                <c:pt idx="86">
                  <c:v>0.83</c:v>
                </c:pt>
                <c:pt idx="87">
                  <c:v>0.7</c:v>
                </c:pt>
                <c:pt idx="88">
                  <c:v>0.74</c:v>
                </c:pt>
                <c:pt idx="89">
                  <c:v>0.51</c:v>
                </c:pt>
                <c:pt idx="90">
                  <c:v>0.83</c:v>
                </c:pt>
                <c:pt idx="91">
                  <c:v>1.52</c:v>
                </c:pt>
                <c:pt idx="92">
                  <c:v>0.9</c:v>
                </c:pt>
                <c:pt idx="93">
                  <c:v>0.95</c:v>
                </c:pt>
                <c:pt idx="94">
                  <c:v>0.98</c:v>
                </c:pt>
                <c:pt idx="95">
                  <c:v>0.67</c:v>
                </c:pt>
                <c:pt idx="96">
                  <c:v>0.74</c:v>
                </c:pt>
                <c:pt idx="97">
                  <c:v>0.71</c:v>
                </c:pt>
                <c:pt idx="98">
                  <c:v>0.81</c:v>
                </c:pt>
                <c:pt idx="99">
                  <c:v>0.61</c:v>
                </c:pt>
                <c:pt idx="100">
                  <c:v>0.58</c:v>
                </c:pt>
                <c:pt idx="101">
                  <c:v>0.78</c:v>
                </c:pt>
                <c:pt idx="102">
                  <c:v>0.75</c:v>
                </c:pt>
                <c:pt idx="103">
                  <c:v>0.7</c:v>
                </c:pt>
                <c:pt idx="104">
                  <c:v>0.67</c:v>
                </c:pt>
                <c:pt idx="105">
                  <c:v>0.57</c:v>
                </c:pt>
                <c:pt idx="106">
                  <c:v>0.59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K1M!$B$7:$C$7</c:f>
              <c:strCache>
                <c:ptCount val="1"/>
                <c:pt idx="0">
                  <c:v>QM1 Dörfler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9000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K1M!$D$7:$DO$7</c:f>
              <c:numCache>
                <c:formatCode>0.00</c:formatCode>
                <c:ptCount val="116"/>
                <c:pt idx="0">
                  <c:v>0.52</c:v>
                </c:pt>
                <c:pt idx="1">
                  <c:v>0.45</c:v>
                </c:pt>
                <c:pt idx="2">
                  <c:v>0.5</c:v>
                </c:pt>
                <c:pt idx="3">
                  <c:v>0.53</c:v>
                </c:pt>
                <c:pt idx="4">
                  <c:v>0.6</c:v>
                </c:pt>
                <c:pt idx="5">
                  <c:v>0.71</c:v>
                </c:pt>
                <c:pt idx="6">
                  <c:v>0.52</c:v>
                </c:pt>
                <c:pt idx="7">
                  <c:v>0.62</c:v>
                </c:pt>
                <c:pt idx="8">
                  <c:v>0.57</c:v>
                </c:pt>
                <c:pt idx="9">
                  <c:v>0.83</c:v>
                </c:pt>
                <c:pt idx="10">
                  <c:v>0.74</c:v>
                </c:pt>
                <c:pt idx="11">
                  <c:v>0.57</c:v>
                </c:pt>
                <c:pt idx="12">
                  <c:v>2.04</c:v>
                </c:pt>
                <c:pt idx="13">
                  <c:v>0.84</c:v>
                </c:pt>
                <c:pt idx="14">
                  <c:v>0.8</c:v>
                </c:pt>
                <c:pt idx="15">
                  <c:v>0.59</c:v>
                </c:pt>
                <c:pt idx="16">
                  <c:v>0.63</c:v>
                </c:pt>
                <c:pt idx="17">
                  <c:v>0.45</c:v>
                </c:pt>
                <c:pt idx="18">
                  <c:v>2.83</c:v>
                </c:pt>
                <c:pt idx="19">
                  <c:v>0.88</c:v>
                </c:pt>
                <c:pt idx="20">
                  <c:v>1.65</c:v>
                </c:pt>
                <c:pt idx="21">
                  <c:v>0.78</c:v>
                </c:pt>
                <c:pt idx="22">
                  <c:v>1.11</c:v>
                </c:pt>
                <c:pt idx="23">
                  <c:v>0.89</c:v>
                </c:pt>
                <c:pt idx="24">
                  <c:v>0.59</c:v>
                </c:pt>
                <c:pt idx="25">
                  <c:v>0.69</c:v>
                </c:pt>
                <c:pt idx="26">
                  <c:v>0.68</c:v>
                </c:pt>
                <c:pt idx="27">
                  <c:v>0.46</c:v>
                </c:pt>
                <c:pt idx="28">
                  <c:v>0.84</c:v>
                </c:pt>
                <c:pt idx="29">
                  <c:v>1.13</c:v>
                </c:pt>
                <c:pt idx="30">
                  <c:v>1.0</c:v>
                </c:pt>
                <c:pt idx="31">
                  <c:v>0.67</c:v>
                </c:pt>
                <c:pt idx="32">
                  <c:v>0.78</c:v>
                </c:pt>
                <c:pt idx="33">
                  <c:v>0.71</c:v>
                </c:pt>
                <c:pt idx="34">
                  <c:v>0.61</c:v>
                </c:pt>
                <c:pt idx="35">
                  <c:v>1.11</c:v>
                </c:pt>
                <c:pt idx="36">
                  <c:v>2.3</c:v>
                </c:pt>
                <c:pt idx="37">
                  <c:v>0.49</c:v>
                </c:pt>
                <c:pt idx="38">
                  <c:v>1.07</c:v>
                </c:pt>
                <c:pt idx="39">
                  <c:v>1.28</c:v>
                </c:pt>
                <c:pt idx="40">
                  <c:v>0.59</c:v>
                </c:pt>
                <c:pt idx="41">
                  <c:v>0.84</c:v>
                </c:pt>
                <c:pt idx="42">
                  <c:v>2.46</c:v>
                </c:pt>
                <c:pt idx="43">
                  <c:v>2.46</c:v>
                </c:pt>
                <c:pt idx="44">
                  <c:v>0.73</c:v>
                </c:pt>
                <c:pt idx="45">
                  <c:v>0.81</c:v>
                </c:pt>
                <c:pt idx="46">
                  <c:v>0.46</c:v>
                </c:pt>
                <c:pt idx="47">
                  <c:v>0.77</c:v>
                </c:pt>
                <c:pt idx="48">
                  <c:v>0.65</c:v>
                </c:pt>
                <c:pt idx="49">
                  <c:v>0.77</c:v>
                </c:pt>
                <c:pt idx="50">
                  <c:v>1.11</c:v>
                </c:pt>
                <c:pt idx="51">
                  <c:v>0.74</c:v>
                </c:pt>
                <c:pt idx="52">
                  <c:v>0.54</c:v>
                </c:pt>
                <c:pt idx="53">
                  <c:v>0.92</c:v>
                </c:pt>
                <c:pt idx="54">
                  <c:v>0.87</c:v>
                </c:pt>
                <c:pt idx="55">
                  <c:v>1.2</c:v>
                </c:pt>
                <c:pt idx="56">
                  <c:v>0.86</c:v>
                </c:pt>
                <c:pt idx="57">
                  <c:v>1.19</c:v>
                </c:pt>
                <c:pt idx="58">
                  <c:v>1.2</c:v>
                </c:pt>
                <c:pt idx="59">
                  <c:v>0.86</c:v>
                </c:pt>
                <c:pt idx="60">
                  <c:v>0.8</c:v>
                </c:pt>
                <c:pt idx="61">
                  <c:v>1.41</c:v>
                </c:pt>
                <c:pt idx="62">
                  <c:v>1.27</c:v>
                </c:pt>
                <c:pt idx="63">
                  <c:v>1.46</c:v>
                </c:pt>
                <c:pt idx="64">
                  <c:v>1.13</c:v>
                </c:pt>
                <c:pt idx="65">
                  <c:v>0.79</c:v>
                </c:pt>
                <c:pt idx="66">
                  <c:v>0.54</c:v>
                </c:pt>
                <c:pt idx="67">
                  <c:v>1.03</c:v>
                </c:pt>
                <c:pt idx="68">
                  <c:v>1.21</c:v>
                </c:pt>
                <c:pt idx="69">
                  <c:v>0.54</c:v>
                </c:pt>
                <c:pt idx="70">
                  <c:v>0.54</c:v>
                </c:pt>
                <c:pt idx="71">
                  <c:v>0.84</c:v>
                </c:pt>
                <c:pt idx="72">
                  <c:v>0.83</c:v>
                </c:pt>
                <c:pt idx="73">
                  <c:v>0.63</c:v>
                </c:pt>
                <c:pt idx="74">
                  <c:v>0.72</c:v>
                </c:pt>
                <c:pt idx="75">
                  <c:v>1.13</c:v>
                </c:pt>
                <c:pt idx="76">
                  <c:v>0.57</c:v>
                </c:pt>
                <c:pt idx="77">
                  <c:v>0.77</c:v>
                </c:pt>
                <c:pt idx="78">
                  <c:v>1.58</c:v>
                </c:pt>
                <c:pt idx="79">
                  <c:v>1.09</c:v>
                </c:pt>
                <c:pt idx="80">
                  <c:v>0.73</c:v>
                </c:pt>
                <c:pt idx="81">
                  <c:v>0.55</c:v>
                </c:pt>
                <c:pt idx="82">
                  <c:v>0.96</c:v>
                </c:pt>
                <c:pt idx="83">
                  <c:v>2.59</c:v>
                </c:pt>
                <c:pt idx="84">
                  <c:v>1.83</c:v>
                </c:pt>
                <c:pt idx="85">
                  <c:v>0.85</c:v>
                </c:pt>
                <c:pt idx="86">
                  <c:v>0.59</c:v>
                </c:pt>
                <c:pt idx="87">
                  <c:v>0.6</c:v>
                </c:pt>
                <c:pt idx="88">
                  <c:v>0.77</c:v>
                </c:pt>
                <c:pt idx="89">
                  <c:v>0.57</c:v>
                </c:pt>
                <c:pt idx="90">
                  <c:v>0.6</c:v>
                </c:pt>
                <c:pt idx="91">
                  <c:v>0.72</c:v>
                </c:pt>
                <c:pt idx="92">
                  <c:v>0.6</c:v>
                </c:pt>
                <c:pt idx="93">
                  <c:v>1.33</c:v>
                </c:pt>
                <c:pt idx="94">
                  <c:v>2.29</c:v>
                </c:pt>
                <c:pt idx="95">
                  <c:v>0.75</c:v>
                </c:pt>
                <c:pt idx="96">
                  <c:v>1.13</c:v>
                </c:pt>
                <c:pt idx="97">
                  <c:v>0.85</c:v>
                </c:pt>
                <c:pt idx="98">
                  <c:v>0.79</c:v>
                </c:pt>
                <c:pt idx="99">
                  <c:v>0.52</c:v>
                </c:pt>
                <c:pt idx="100">
                  <c:v>0.86</c:v>
                </c:pt>
                <c:pt idx="101">
                  <c:v>0.78</c:v>
                </c:pt>
                <c:pt idx="102">
                  <c:v>0.6</c:v>
                </c:pt>
                <c:pt idx="103">
                  <c:v>0.88</c:v>
                </c:pt>
                <c:pt idx="104">
                  <c:v>0.51</c:v>
                </c:pt>
                <c:pt idx="105">
                  <c:v>0.5</c:v>
                </c:pt>
                <c:pt idx="106">
                  <c:v>0.47</c:v>
                </c:pt>
                <c:pt idx="107">
                  <c:v>0.54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K1M!$B$8:$C$8</c:f>
              <c:strCache>
                <c:ptCount val="1"/>
                <c:pt idx="0">
                  <c:v>QM1 Grimm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K1M!$D$8:$DO$8</c:f>
              <c:numCache>
                <c:formatCode>0.00</c:formatCode>
                <c:ptCount val="116"/>
                <c:pt idx="0">
                  <c:v>0.58</c:v>
                </c:pt>
                <c:pt idx="1">
                  <c:v>0.68</c:v>
                </c:pt>
                <c:pt idx="2">
                  <c:v>0.49</c:v>
                </c:pt>
                <c:pt idx="3">
                  <c:v>0.58</c:v>
                </c:pt>
                <c:pt idx="4">
                  <c:v>0.97</c:v>
                </c:pt>
                <c:pt idx="5">
                  <c:v>0.4</c:v>
                </c:pt>
                <c:pt idx="6">
                  <c:v>1.07</c:v>
                </c:pt>
                <c:pt idx="7">
                  <c:v>0.73</c:v>
                </c:pt>
                <c:pt idx="8">
                  <c:v>0.74</c:v>
                </c:pt>
                <c:pt idx="9">
                  <c:v>0.74</c:v>
                </c:pt>
                <c:pt idx="10">
                  <c:v>1.25</c:v>
                </c:pt>
                <c:pt idx="11">
                  <c:v>0.83</c:v>
                </c:pt>
                <c:pt idx="12">
                  <c:v>0.64</c:v>
                </c:pt>
                <c:pt idx="13">
                  <c:v>1.23</c:v>
                </c:pt>
                <c:pt idx="14">
                  <c:v>0.67</c:v>
                </c:pt>
                <c:pt idx="15">
                  <c:v>0.64</c:v>
                </c:pt>
                <c:pt idx="16">
                  <c:v>1.87</c:v>
                </c:pt>
                <c:pt idx="17">
                  <c:v>0.72</c:v>
                </c:pt>
                <c:pt idx="18">
                  <c:v>0.68</c:v>
                </c:pt>
                <c:pt idx="19">
                  <c:v>0.76</c:v>
                </c:pt>
                <c:pt idx="20">
                  <c:v>2.33</c:v>
                </c:pt>
                <c:pt idx="21">
                  <c:v>1.26</c:v>
                </c:pt>
                <c:pt idx="22">
                  <c:v>1.04</c:v>
                </c:pt>
                <c:pt idx="23">
                  <c:v>0.69</c:v>
                </c:pt>
                <c:pt idx="24">
                  <c:v>0.61</c:v>
                </c:pt>
                <c:pt idx="25">
                  <c:v>0.96</c:v>
                </c:pt>
                <c:pt idx="26">
                  <c:v>0.46</c:v>
                </c:pt>
                <c:pt idx="27">
                  <c:v>0.71</c:v>
                </c:pt>
                <c:pt idx="28">
                  <c:v>0.63</c:v>
                </c:pt>
                <c:pt idx="29">
                  <c:v>1.99</c:v>
                </c:pt>
                <c:pt idx="30">
                  <c:v>0.91</c:v>
                </c:pt>
                <c:pt idx="31">
                  <c:v>0.71</c:v>
                </c:pt>
                <c:pt idx="32">
                  <c:v>0.0</c:v>
                </c:pt>
                <c:pt idx="33">
                  <c:v>0.67</c:v>
                </c:pt>
                <c:pt idx="34">
                  <c:v>0.76</c:v>
                </c:pt>
                <c:pt idx="35">
                  <c:v>0.88</c:v>
                </c:pt>
                <c:pt idx="36">
                  <c:v>0.84</c:v>
                </c:pt>
                <c:pt idx="37">
                  <c:v>0.84</c:v>
                </c:pt>
                <c:pt idx="38">
                  <c:v>0.83</c:v>
                </c:pt>
                <c:pt idx="39">
                  <c:v>0.66</c:v>
                </c:pt>
                <c:pt idx="40">
                  <c:v>1.79</c:v>
                </c:pt>
                <c:pt idx="41">
                  <c:v>0.79</c:v>
                </c:pt>
                <c:pt idx="42">
                  <c:v>1.27</c:v>
                </c:pt>
                <c:pt idx="43">
                  <c:v>0.68</c:v>
                </c:pt>
                <c:pt idx="44">
                  <c:v>0.77</c:v>
                </c:pt>
                <c:pt idx="45">
                  <c:v>1.59</c:v>
                </c:pt>
                <c:pt idx="46">
                  <c:v>1.37</c:v>
                </c:pt>
                <c:pt idx="47">
                  <c:v>0.77</c:v>
                </c:pt>
                <c:pt idx="48">
                  <c:v>0.8</c:v>
                </c:pt>
                <c:pt idx="49">
                  <c:v>0.71</c:v>
                </c:pt>
                <c:pt idx="50">
                  <c:v>0.85</c:v>
                </c:pt>
                <c:pt idx="51">
                  <c:v>0.84</c:v>
                </c:pt>
                <c:pt idx="52">
                  <c:v>0.83</c:v>
                </c:pt>
                <c:pt idx="53">
                  <c:v>1.51</c:v>
                </c:pt>
                <c:pt idx="54">
                  <c:v>1.0</c:v>
                </c:pt>
                <c:pt idx="55">
                  <c:v>0.71</c:v>
                </c:pt>
                <c:pt idx="56">
                  <c:v>0.72</c:v>
                </c:pt>
                <c:pt idx="57">
                  <c:v>0.58</c:v>
                </c:pt>
                <c:pt idx="58">
                  <c:v>1.56</c:v>
                </c:pt>
                <c:pt idx="59">
                  <c:v>0.58</c:v>
                </c:pt>
                <c:pt idx="60">
                  <c:v>0.8</c:v>
                </c:pt>
                <c:pt idx="61">
                  <c:v>0.85</c:v>
                </c:pt>
                <c:pt idx="62">
                  <c:v>1.47</c:v>
                </c:pt>
                <c:pt idx="63">
                  <c:v>0.52</c:v>
                </c:pt>
                <c:pt idx="64">
                  <c:v>0.88</c:v>
                </c:pt>
                <c:pt idx="65">
                  <c:v>1.04</c:v>
                </c:pt>
                <c:pt idx="66">
                  <c:v>0.88</c:v>
                </c:pt>
                <c:pt idx="67">
                  <c:v>0.69</c:v>
                </c:pt>
                <c:pt idx="68">
                  <c:v>0.79</c:v>
                </c:pt>
                <c:pt idx="69">
                  <c:v>1.33</c:v>
                </c:pt>
                <c:pt idx="70">
                  <c:v>0.78</c:v>
                </c:pt>
                <c:pt idx="71">
                  <c:v>0.85</c:v>
                </c:pt>
                <c:pt idx="72">
                  <c:v>0.86</c:v>
                </c:pt>
                <c:pt idx="73">
                  <c:v>0.61</c:v>
                </c:pt>
                <c:pt idx="74">
                  <c:v>0.75</c:v>
                </c:pt>
                <c:pt idx="75">
                  <c:v>0.76</c:v>
                </c:pt>
                <c:pt idx="76">
                  <c:v>0.61</c:v>
                </c:pt>
                <c:pt idx="77">
                  <c:v>0.77</c:v>
                </c:pt>
                <c:pt idx="78">
                  <c:v>0.64</c:v>
                </c:pt>
                <c:pt idx="79">
                  <c:v>0.9</c:v>
                </c:pt>
                <c:pt idx="80">
                  <c:v>0.71</c:v>
                </c:pt>
                <c:pt idx="81">
                  <c:v>0.56</c:v>
                </c:pt>
                <c:pt idx="82">
                  <c:v>0.79</c:v>
                </c:pt>
                <c:pt idx="83">
                  <c:v>1.16</c:v>
                </c:pt>
                <c:pt idx="84">
                  <c:v>1.75</c:v>
                </c:pt>
                <c:pt idx="85">
                  <c:v>0.48</c:v>
                </c:pt>
                <c:pt idx="86">
                  <c:v>0.99</c:v>
                </c:pt>
                <c:pt idx="87">
                  <c:v>0.83</c:v>
                </c:pt>
                <c:pt idx="88">
                  <c:v>1.09</c:v>
                </c:pt>
                <c:pt idx="89">
                  <c:v>1.04</c:v>
                </c:pt>
                <c:pt idx="90">
                  <c:v>0.9</c:v>
                </c:pt>
                <c:pt idx="91">
                  <c:v>1.3</c:v>
                </c:pt>
                <c:pt idx="92">
                  <c:v>0.83</c:v>
                </c:pt>
                <c:pt idx="93">
                  <c:v>0.64</c:v>
                </c:pt>
                <c:pt idx="94">
                  <c:v>0.55</c:v>
                </c:pt>
                <c:pt idx="95">
                  <c:v>0.75</c:v>
                </c:pt>
                <c:pt idx="96">
                  <c:v>0.91</c:v>
                </c:pt>
                <c:pt idx="97">
                  <c:v>1.06</c:v>
                </c:pt>
                <c:pt idx="98">
                  <c:v>1.41</c:v>
                </c:pt>
                <c:pt idx="99">
                  <c:v>0.74</c:v>
                </c:pt>
                <c:pt idx="100">
                  <c:v>2.28</c:v>
                </c:pt>
                <c:pt idx="101">
                  <c:v>0.96</c:v>
                </c:pt>
                <c:pt idx="102">
                  <c:v>0.78</c:v>
                </c:pt>
                <c:pt idx="103">
                  <c:v>0.58</c:v>
                </c:pt>
                <c:pt idx="104">
                  <c:v>0.5</c:v>
                </c:pt>
                <c:pt idx="105">
                  <c:v>0.56</c:v>
                </c:pt>
                <c:pt idx="106">
                  <c:v>0.59</c:v>
                </c:pt>
                <c:pt idx="107">
                  <c:v>0.67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K1M!$B$9:$C$9</c:f>
              <c:strCache>
                <c:ptCount val="1"/>
                <c:pt idx="0">
                  <c:v>QM1 Kurt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K1M!$D$9:$DO$9</c:f>
              <c:numCache>
                <c:formatCode>0.00</c:formatCode>
                <c:ptCount val="116"/>
                <c:pt idx="0">
                  <c:v>0.63</c:v>
                </c:pt>
                <c:pt idx="1">
                  <c:v>0.45</c:v>
                </c:pt>
                <c:pt idx="2">
                  <c:v>0.39</c:v>
                </c:pt>
                <c:pt idx="3">
                  <c:v>0.59</c:v>
                </c:pt>
                <c:pt idx="4">
                  <c:v>0.97</c:v>
                </c:pt>
                <c:pt idx="5">
                  <c:v>0.54</c:v>
                </c:pt>
                <c:pt idx="6">
                  <c:v>0.92</c:v>
                </c:pt>
                <c:pt idx="7">
                  <c:v>1.49</c:v>
                </c:pt>
                <c:pt idx="8">
                  <c:v>0.61</c:v>
                </c:pt>
                <c:pt idx="9">
                  <c:v>0.95</c:v>
                </c:pt>
                <c:pt idx="10">
                  <c:v>0.84</c:v>
                </c:pt>
                <c:pt idx="11">
                  <c:v>1.31</c:v>
                </c:pt>
                <c:pt idx="12">
                  <c:v>1.51</c:v>
                </c:pt>
                <c:pt idx="13">
                  <c:v>2.55</c:v>
                </c:pt>
                <c:pt idx="14">
                  <c:v>0.74</c:v>
                </c:pt>
                <c:pt idx="15">
                  <c:v>1.29</c:v>
                </c:pt>
                <c:pt idx="16">
                  <c:v>1.15</c:v>
                </c:pt>
                <c:pt idx="17">
                  <c:v>1.28</c:v>
                </c:pt>
                <c:pt idx="18">
                  <c:v>0.78</c:v>
                </c:pt>
                <c:pt idx="19">
                  <c:v>0.45</c:v>
                </c:pt>
                <c:pt idx="20">
                  <c:v>0.72</c:v>
                </c:pt>
                <c:pt idx="21">
                  <c:v>1.05</c:v>
                </c:pt>
                <c:pt idx="22">
                  <c:v>0.6</c:v>
                </c:pt>
                <c:pt idx="23">
                  <c:v>0.99</c:v>
                </c:pt>
                <c:pt idx="24">
                  <c:v>1.39</c:v>
                </c:pt>
                <c:pt idx="25">
                  <c:v>0.51</c:v>
                </c:pt>
                <c:pt idx="26">
                  <c:v>0.58</c:v>
                </c:pt>
                <c:pt idx="27">
                  <c:v>0.81</c:v>
                </c:pt>
                <c:pt idx="28">
                  <c:v>0.5</c:v>
                </c:pt>
                <c:pt idx="29">
                  <c:v>0.57</c:v>
                </c:pt>
                <c:pt idx="30">
                  <c:v>1.02</c:v>
                </c:pt>
                <c:pt idx="31">
                  <c:v>0.98</c:v>
                </c:pt>
                <c:pt idx="32">
                  <c:v>1.05</c:v>
                </c:pt>
                <c:pt idx="33">
                  <c:v>0.59</c:v>
                </c:pt>
                <c:pt idx="34">
                  <c:v>0.69</c:v>
                </c:pt>
                <c:pt idx="35">
                  <c:v>0.77</c:v>
                </c:pt>
                <c:pt idx="36">
                  <c:v>0.73</c:v>
                </c:pt>
                <c:pt idx="37">
                  <c:v>1.1</c:v>
                </c:pt>
                <c:pt idx="38">
                  <c:v>0.84</c:v>
                </c:pt>
                <c:pt idx="39">
                  <c:v>1.85</c:v>
                </c:pt>
                <c:pt idx="40">
                  <c:v>1.03</c:v>
                </c:pt>
                <c:pt idx="41">
                  <c:v>0.79</c:v>
                </c:pt>
                <c:pt idx="42">
                  <c:v>1.01</c:v>
                </c:pt>
                <c:pt idx="43">
                  <c:v>0.74</c:v>
                </c:pt>
                <c:pt idx="44">
                  <c:v>1.11</c:v>
                </c:pt>
                <c:pt idx="45">
                  <c:v>0.74</c:v>
                </c:pt>
                <c:pt idx="46">
                  <c:v>1.51</c:v>
                </c:pt>
                <c:pt idx="47">
                  <c:v>0.57</c:v>
                </c:pt>
                <c:pt idx="48">
                  <c:v>0.69</c:v>
                </c:pt>
                <c:pt idx="49">
                  <c:v>1.23</c:v>
                </c:pt>
                <c:pt idx="50">
                  <c:v>1.46</c:v>
                </c:pt>
                <c:pt idx="51">
                  <c:v>0.68</c:v>
                </c:pt>
                <c:pt idx="52">
                  <c:v>1.05</c:v>
                </c:pt>
                <c:pt idx="53">
                  <c:v>0.82</c:v>
                </c:pt>
                <c:pt idx="54">
                  <c:v>0.78</c:v>
                </c:pt>
                <c:pt idx="55">
                  <c:v>0.63</c:v>
                </c:pt>
                <c:pt idx="56">
                  <c:v>1.7</c:v>
                </c:pt>
                <c:pt idx="57">
                  <c:v>3.43</c:v>
                </c:pt>
                <c:pt idx="58">
                  <c:v>0.98</c:v>
                </c:pt>
                <c:pt idx="59">
                  <c:v>0.89</c:v>
                </c:pt>
                <c:pt idx="60">
                  <c:v>1.02</c:v>
                </c:pt>
                <c:pt idx="61">
                  <c:v>0.73</c:v>
                </c:pt>
                <c:pt idx="62">
                  <c:v>0.65</c:v>
                </c:pt>
                <c:pt idx="63">
                  <c:v>0.68</c:v>
                </c:pt>
                <c:pt idx="64">
                  <c:v>0.62</c:v>
                </c:pt>
                <c:pt idx="65">
                  <c:v>0.61</c:v>
                </c:pt>
                <c:pt idx="66">
                  <c:v>0.62</c:v>
                </c:pt>
                <c:pt idx="67">
                  <c:v>0.65</c:v>
                </c:pt>
                <c:pt idx="68">
                  <c:v>1.09</c:v>
                </c:pt>
                <c:pt idx="69">
                  <c:v>0.72</c:v>
                </c:pt>
                <c:pt idx="70">
                  <c:v>1.02</c:v>
                </c:pt>
                <c:pt idx="71">
                  <c:v>0.99</c:v>
                </c:pt>
                <c:pt idx="72">
                  <c:v>1.2</c:v>
                </c:pt>
                <c:pt idx="73">
                  <c:v>0.68</c:v>
                </c:pt>
                <c:pt idx="74">
                  <c:v>0.96</c:v>
                </c:pt>
                <c:pt idx="75">
                  <c:v>2.37</c:v>
                </c:pt>
                <c:pt idx="76">
                  <c:v>1.61</c:v>
                </c:pt>
                <c:pt idx="77">
                  <c:v>1.49</c:v>
                </c:pt>
                <c:pt idx="78">
                  <c:v>1.05</c:v>
                </c:pt>
                <c:pt idx="79">
                  <c:v>1.05</c:v>
                </c:pt>
                <c:pt idx="80">
                  <c:v>0.61</c:v>
                </c:pt>
                <c:pt idx="81">
                  <c:v>0.77</c:v>
                </c:pt>
                <c:pt idx="82">
                  <c:v>1.18</c:v>
                </c:pt>
                <c:pt idx="83">
                  <c:v>2.28</c:v>
                </c:pt>
                <c:pt idx="84">
                  <c:v>0.83</c:v>
                </c:pt>
                <c:pt idx="85">
                  <c:v>1.24</c:v>
                </c:pt>
                <c:pt idx="86">
                  <c:v>1.22</c:v>
                </c:pt>
                <c:pt idx="87">
                  <c:v>0.8</c:v>
                </c:pt>
                <c:pt idx="88">
                  <c:v>0.6</c:v>
                </c:pt>
                <c:pt idx="89">
                  <c:v>1.22</c:v>
                </c:pt>
                <c:pt idx="90">
                  <c:v>0.71</c:v>
                </c:pt>
                <c:pt idx="91">
                  <c:v>0.72</c:v>
                </c:pt>
                <c:pt idx="92">
                  <c:v>0.72</c:v>
                </c:pt>
                <c:pt idx="93">
                  <c:v>1.02</c:v>
                </c:pt>
                <c:pt idx="94">
                  <c:v>1.02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K1M!$B$10:$C$10</c:f>
              <c:strCache>
                <c:ptCount val="1"/>
                <c:pt idx="0">
                  <c:v>QM1 Walsh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K1M!$D$10:$DO$10</c:f>
              <c:numCache>
                <c:formatCode>0.00</c:formatCode>
                <c:ptCount val="116"/>
                <c:pt idx="0">
                  <c:v>0.61</c:v>
                </c:pt>
                <c:pt idx="1">
                  <c:v>0.49</c:v>
                </c:pt>
                <c:pt idx="2">
                  <c:v>0.4</c:v>
                </c:pt>
                <c:pt idx="3">
                  <c:v>0.8</c:v>
                </c:pt>
                <c:pt idx="4">
                  <c:v>0.94</c:v>
                </c:pt>
                <c:pt idx="5">
                  <c:v>0.5</c:v>
                </c:pt>
                <c:pt idx="6">
                  <c:v>1.01</c:v>
                </c:pt>
                <c:pt idx="7">
                  <c:v>0.88</c:v>
                </c:pt>
                <c:pt idx="8">
                  <c:v>0.46</c:v>
                </c:pt>
                <c:pt idx="9">
                  <c:v>0.44</c:v>
                </c:pt>
                <c:pt idx="10">
                  <c:v>0.84</c:v>
                </c:pt>
                <c:pt idx="11">
                  <c:v>0.58</c:v>
                </c:pt>
                <c:pt idx="12">
                  <c:v>0.5</c:v>
                </c:pt>
                <c:pt idx="13">
                  <c:v>0.91</c:v>
                </c:pt>
                <c:pt idx="14">
                  <c:v>0.89</c:v>
                </c:pt>
                <c:pt idx="15">
                  <c:v>0.54</c:v>
                </c:pt>
                <c:pt idx="16">
                  <c:v>0.68</c:v>
                </c:pt>
                <c:pt idx="17">
                  <c:v>1.14</c:v>
                </c:pt>
                <c:pt idx="18">
                  <c:v>1.56</c:v>
                </c:pt>
                <c:pt idx="19">
                  <c:v>0.71</c:v>
                </c:pt>
                <c:pt idx="20">
                  <c:v>1.14</c:v>
                </c:pt>
                <c:pt idx="21">
                  <c:v>1.0</c:v>
                </c:pt>
                <c:pt idx="22">
                  <c:v>0.72</c:v>
                </c:pt>
                <c:pt idx="23">
                  <c:v>0.43</c:v>
                </c:pt>
                <c:pt idx="24">
                  <c:v>0.94</c:v>
                </c:pt>
                <c:pt idx="25">
                  <c:v>0.7</c:v>
                </c:pt>
                <c:pt idx="26">
                  <c:v>1.29</c:v>
                </c:pt>
                <c:pt idx="27">
                  <c:v>0.6</c:v>
                </c:pt>
                <c:pt idx="28">
                  <c:v>0.54</c:v>
                </c:pt>
                <c:pt idx="29">
                  <c:v>0.71</c:v>
                </c:pt>
                <c:pt idx="30">
                  <c:v>0.74</c:v>
                </c:pt>
                <c:pt idx="31">
                  <c:v>0.53</c:v>
                </c:pt>
                <c:pt idx="32">
                  <c:v>0.8</c:v>
                </c:pt>
                <c:pt idx="33">
                  <c:v>0.66</c:v>
                </c:pt>
                <c:pt idx="34">
                  <c:v>1.64</c:v>
                </c:pt>
                <c:pt idx="35">
                  <c:v>2.93</c:v>
                </c:pt>
                <c:pt idx="36">
                  <c:v>0.75</c:v>
                </c:pt>
                <c:pt idx="37">
                  <c:v>1.08</c:v>
                </c:pt>
                <c:pt idx="38">
                  <c:v>1.05</c:v>
                </c:pt>
                <c:pt idx="39">
                  <c:v>0.59</c:v>
                </c:pt>
                <c:pt idx="40">
                  <c:v>1.3</c:v>
                </c:pt>
                <c:pt idx="41">
                  <c:v>0.66</c:v>
                </c:pt>
                <c:pt idx="42">
                  <c:v>1.55</c:v>
                </c:pt>
                <c:pt idx="43">
                  <c:v>0.77</c:v>
                </c:pt>
                <c:pt idx="44">
                  <c:v>0.88</c:v>
                </c:pt>
                <c:pt idx="45">
                  <c:v>0.89</c:v>
                </c:pt>
                <c:pt idx="46">
                  <c:v>0.53</c:v>
                </c:pt>
                <c:pt idx="47">
                  <c:v>0.66</c:v>
                </c:pt>
                <c:pt idx="48">
                  <c:v>0.43</c:v>
                </c:pt>
                <c:pt idx="49">
                  <c:v>0.48</c:v>
                </c:pt>
                <c:pt idx="50">
                  <c:v>0.58</c:v>
                </c:pt>
                <c:pt idx="51">
                  <c:v>0.65</c:v>
                </c:pt>
                <c:pt idx="52">
                  <c:v>0.74</c:v>
                </c:pt>
                <c:pt idx="53">
                  <c:v>1.62</c:v>
                </c:pt>
                <c:pt idx="54">
                  <c:v>0.96</c:v>
                </c:pt>
                <c:pt idx="55">
                  <c:v>0.58</c:v>
                </c:pt>
                <c:pt idx="56">
                  <c:v>1.64</c:v>
                </c:pt>
                <c:pt idx="57">
                  <c:v>1.13</c:v>
                </c:pt>
                <c:pt idx="58">
                  <c:v>0.97</c:v>
                </c:pt>
                <c:pt idx="59">
                  <c:v>0.64</c:v>
                </c:pt>
                <c:pt idx="60">
                  <c:v>0.42</c:v>
                </c:pt>
                <c:pt idx="61">
                  <c:v>0.88</c:v>
                </c:pt>
                <c:pt idx="62">
                  <c:v>1.12</c:v>
                </c:pt>
                <c:pt idx="63">
                  <c:v>2.25</c:v>
                </c:pt>
                <c:pt idx="64">
                  <c:v>1.27</c:v>
                </c:pt>
                <c:pt idx="65">
                  <c:v>0.72</c:v>
                </c:pt>
                <c:pt idx="66">
                  <c:v>0.88</c:v>
                </c:pt>
                <c:pt idx="67">
                  <c:v>1.39</c:v>
                </c:pt>
                <c:pt idx="68">
                  <c:v>0.79</c:v>
                </c:pt>
                <c:pt idx="69">
                  <c:v>0.81</c:v>
                </c:pt>
                <c:pt idx="70">
                  <c:v>0.67</c:v>
                </c:pt>
                <c:pt idx="71">
                  <c:v>0.72</c:v>
                </c:pt>
                <c:pt idx="72">
                  <c:v>0.99</c:v>
                </c:pt>
                <c:pt idx="73">
                  <c:v>0.73</c:v>
                </c:pt>
                <c:pt idx="74">
                  <c:v>1.04</c:v>
                </c:pt>
                <c:pt idx="75">
                  <c:v>0.81</c:v>
                </c:pt>
                <c:pt idx="76">
                  <c:v>0.88</c:v>
                </c:pt>
                <c:pt idx="77">
                  <c:v>0.72</c:v>
                </c:pt>
                <c:pt idx="78">
                  <c:v>1.37</c:v>
                </c:pt>
                <c:pt idx="79">
                  <c:v>0.92</c:v>
                </c:pt>
                <c:pt idx="80">
                  <c:v>0.58</c:v>
                </c:pt>
                <c:pt idx="81">
                  <c:v>0.55</c:v>
                </c:pt>
                <c:pt idx="82">
                  <c:v>2.17</c:v>
                </c:pt>
                <c:pt idx="83">
                  <c:v>0.84</c:v>
                </c:pt>
                <c:pt idx="84">
                  <c:v>0.91</c:v>
                </c:pt>
                <c:pt idx="85">
                  <c:v>2.01</c:v>
                </c:pt>
                <c:pt idx="86">
                  <c:v>0.78</c:v>
                </c:pt>
                <c:pt idx="87">
                  <c:v>2.76</c:v>
                </c:pt>
                <c:pt idx="88">
                  <c:v>0.84</c:v>
                </c:pt>
                <c:pt idx="89">
                  <c:v>0.86</c:v>
                </c:pt>
                <c:pt idx="90">
                  <c:v>0.65</c:v>
                </c:pt>
                <c:pt idx="91">
                  <c:v>0.86</c:v>
                </c:pt>
                <c:pt idx="92">
                  <c:v>2.98</c:v>
                </c:pt>
                <c:pt idx="93">
                  <c:v>0.65</c:v>
                </c:pt>
                <c:pt idx="94">
                  <c:v>0.75</c:v>
                </c:pt>
                <c:pt idx="95">
                  <c:v>1.35</c:v>
                </c:pt>
                <c:pt idx="96">
                  <c:v>1.06</c:v>
                </c:pt>
                <c:pt idx="97">
                  <c:v>1.06</c:v>
                </c:pt>
                <c:pt idx="98">
                  <c:v>0.64</c:v>
                </c:pt>
                <c:pt idx="99">
                  <c:v>1.02</c:v>
                </c:pt>
                <c:pt idx="100">
                  <c:v>0.77</c:v>
                </c:pt>
                <c:pt idx="101">
                  <c:v>0.83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K1M!$B$11:$C$11</c:f>
              <c:strCache>
                <c:ptCount val="1"/>
                <c:pt idx="0">
                  <c:v>QM1 Cibak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K1M!$D$11:$DO$11</c:f>
              <c:numCache>
                <c:formatCode>0.00</c:formatCode>
                <c:ptCount val="116"/>
                <c:pt idx="0">
                  <c:v>0.62</c:v>
                </c:pt>
                <c:pt idx="1">
                  <c:v>0.74</c:v>
                </c:pt>
                <c:pt idx="2">
                  <c:v>0.42</c:v>
                </c:pt>
                <c:pt idx="3">
                  <c:v>0.64</c:v>
                </c:pt>
                <c:pt idx="4">
                  <c:v>0.75</c:v>
                </c:pt>
                <c:pt idx="5">
                  <c:v>1.13</c:v>
                </c:pt>
                <c:pt idx="6">
                  <c:v>0.64</c:v>
                </c:pt>
                <c:pt idx="7">
                  <c:v>0.6</c:v>
                </c:pt>
                <c:pt idx="8">
                  <c:v>1.31</c:v>
                </c:pt>
                <c:pt idx="9">
                  <c:v>0.4</c:v>
                </c:pt>
                <c:pt idx="10">
                  <c:v>0.45</c:v>
                </c:pt>
                <c:pt idx="11">
                  <c:v>0.78</c:v>
                </c:pt>
                <c:pt idx="12">
                  <c:v>0.65</c:v>
                </c:pt>
                <c:pt idx="13">
                  <c:v>1.05</c:v>
                </c:pt>
                <c:pt idx="14">
                  <c:v>1.02</c:v>
                </c:pt>
                <c:pt idx="15">
                  <c:v>1.12</c:v>
                </c:pt>
                <c:pt idx="16">
                  <c:v>2.53</c:v>
                </c:pt>
                <c:pt idx="17">
                  <c:v>0.79</c:v>
                </c:pt>
                <c:pt idx="18">
                  <c:v>2.18</c:v>
                </c:pt>
                <c:pt idx="19">
                  <c:v>0.58</c:v>
                </c:pt>
                <c:pt idx="20">
                  <c:v>0.91</c:v>
                </c:pt>
                <c:pt idx="21">
                  <c:v>0.74</c:v>
                </c:pt>
                <c:pt idx="22">
                  <c:v>0.68</c:v>
                </c:pt>
                <c:pt idx="23">
                  <c:v>0.77</c:v>
                </c:pt>
                <c:pt idx="24">
                  <c:v>0.46</c:v>
                </c:pt>
                <c:pt idx="25">
                  <c:v>0.79</c:v>
                </c:pt>
                <c:pt idx="26">
                  <c:v>0.95</c:v>
                </c:pt>
                <c:pt idx="27">
                  <c:v>1.6</c:v>
                </c:pt>
                <c:pt idx="28">
                  <c:v>1.61</c:v>
                </c:pt>
                <c:pt idx="29">
                  <c:v>1.39</c:v>
                </c:pt>
                <c:pt idx="30">
                  <c:v>0.59</c:v>
                </c:pt>
                <c:pt idx="31">
                  <c:v>0.61</c:v>
                </c:pt>
                <c:pt idx="32">
                  <c:v>0.91</c:v>
                </c:pt>
                <c:pt idx="33">
                  <c:v>1.25</c:v>
                </c:pt>
                <c:pt idx="34">
                  <c:v>1.35</c:v>
                </c:pt>
                <c:pt idx="35">
                  <c:v>0.91</c:v>
                </c:pt>
                <c:pt idx="36">
                  <c:v>0.48</c:v>
                </c:pt>
                <c:pt idx="37">
                  <c:v>1.16</c:v>
                </c:pt>
                <c:pt idx="38">
                  <c:v>0.87</c:v>
                </c:pt>
                <c:pt idx="39">
                  <c:v>0.81</c:v>
                </c:pt>
                <c:pt idx="40">
                  <c:v>1.34</c:v>
                </c:pt>
                <c:pt idx="41">
                  <c:v>0.78</c:v>
                </c:pt>
                <c:pt idx="42">
                  <c:v>1.61</c:v>
                </c:pt>
                <c:pt idx="43">
                  <c:v>0.58</c:v>
                </c:pt>
                <c:pt idx="44">
                  <c:v>0.75</c:v>
                </c:pt>
                <c:pt idx="45">
                  <c:v>1.16</c:v>
                </c:pt>
                <c:pt idx="46">
                  <c:v>0.54</c:v>
                </c:pt>
                <c:pt idx="47">
                  <c:v>0.73</c:v>
                </c:pt>
                <c:pt idx="48">
                  <c:v>0.92</c:v>
                </c:pt>
                <c:pt idx="49">
                  <c:v>1.48</c:v>
                </c:pt>
                <c:pt idx="50">
                  <c:v>1.05</c:v>
                </c:pt>
                <c:pt idx="51">
                  <c:v>0.52</c:v>
                </c:pt>
                <c:pt idx="52">
                  <c:v>1.61</c:v>
                </c:pt>
                <c:pt idx="53">
                  <c:v>2.06</c:v>
                </c:pt>
                <c:pt idx="54">
                  <c:v>0.95</c:v>
                </c:pt>
                <c:pt idx="55">
                  <c:v>1.22</c:v>
                </c:pt>
                <c:pt idx="56">
                  <c:v>1.49</c:v>
                </c:pt>
                <c:pt idx="57">
                  <c:v>1.97</c:v>
                </c:pt>
                <c:pt idx="58">
                  <c:v>0.79</c:v>
                </c:pt>
                <c:pt idx="59">
                  <c:v>1.99</c:v>
                </c:pt>
                <c:pt idx="60">
                  <c:v>0.97</c:v>
                </c:pt>
                <c:pt idx="61">
                  <c:v>0.53</c:v>
                </c:pt>
                <c:pt idx="62">
                  <c:v>0.98</c:v>
                </c:pt>
                <c:pt idx="63">
                  <c:v>0.84</c:v>
                </c:pt>
                <c:pt idx="64">
                  <c:v>0.86</c:v>
                </c:pt>
                <c:pt idx="65">
                  <c:v>1.3</c:v>
                </c:pt>
                <c:pt idx="66">
                  <c:v>0.95</c:v>
                </c:pt>
                <c:pt idx="67">
                  <c:v>0.91</c:v>
                </c:pt>
                <c:pt idx="68">
                  <c:v>1.7</c:v>
                </c:pt>
                <c:pt idx="69">
                  <c:v>0.96</c:v>
                </c:pt>
                <c:pt idx="70">
                  <c:v>0.48</c:v>
                </c:pt>
                <c:pt idx="71">
                  <c:v>0.91</c:v>
                </c:pt>
                <c:pt idx="72">
                  <c:v>2.31</c:v>
                </c:pt>
                <c:pt idx="73">
                  <c:v>1.45</c:v>
                </c:pt>
                <c:pt idx="74">
                  <c:v>2.07</c:v>
                </c:pt>
                <c:pt idx="75">
                  <c:v>1.18</c:v>
                </c:pt>
                <c:pt idx="76">
                  <c:v>0.85</c:v>
                </c:pt>
                <c:pt idx="77">
                  <c:v>0.5</c:v>
                </c:pt>
                <c:pt idx="78">
                  <c:v>0.81</c:v>
                </c:pt>
                <c:pt idx="79">
                  <c:v>0.52</c:v>
                </c:pt>
                <c:pt idx="80">
                  <c:v>0.72</c:v>
                </c:pt>
                <c:pt idx="81">
                  <c:v>1.75</c:v>
                </c:pt>
                <c:pt idx="82">
                  <c:v>1.71</c:v>
                </c:pt>
                <c:pt idx="83">
                  <c:v>0.74</c:v>
                </c:pt>
                <c:pt idx="84">
                  <c:v>1.36</c:v>
                </c:pt>
                <c:pt idx="85">
                  <c:v>0.67</c:v>
                </c:pt>
                <c:pt idx="86">
                  <c:v>0.97</c:v>
                </c:pt>
                <c:pt idx="87">
                  <c:v>0.54</c:v>
                </c:pt>
                <c:pt idx="88">
                  <c:v>0.74</c:v>
                </c:pt>
                <c:pt idx="89">
                  <c:v>0.62</c:v>
                </c:pt>
                <c:pt idx="90">
                  <c:v>0.76</c:v>
                </c:pt>
                <c:pt idx="91">
                  <c:v>0.59</c:v>
                </c:pt>
                <c:pt idx="92">
                  <c:v>0.4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K1M!$B$12:$C$12</c:f>
              <c:strCache>
                <c:ptCount val="1"/>
                <c:pt idx="0">
                  <c:v>QM1 Pfannmöller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CFFCC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K1M!$D$12:$DO$12</c:f>
              <c:numCache>
                <c:formatCode>0.00</c:formatCode>
                <c:ptCount val="116"/>
                <c:pt idx="0">
                  <c:v>0.76</c:v>
                </c:pt>
                <c:pt idx="1">
                  <c:v>0.4</c:v>
                </c:pt>
                <c:pt idx="2">
                  <c:v>0.4</c:v>
                </c:pt>
                <c:pt idx="3">
                  <c:v>0.48</c:v>
                </c:pt>
                <c:pt idx="4">
                  <c:v>0.75</c:v>
                </c:pt>
                <c:pt idx="5">
                  <c:v>0.91</c:v>
                </c:pt>
                <c:pt idx="6">
                  <c:v>0.52</c:v>
                </c:pt>
                <c:pt idx="7">
                  <c:v>0.54</c:v>
                </c:pt>
                <c:pt idx="8">
                  <c:v>1.42</c:v>
                </c:pt>
                <c:pt idx="9">
                  <c:v>0.45</c:v>
                </c:pt>
                <c:pt idx="10">
                  <c:v>0.74</c:v>
                </c:pt>
                <c:pt idx="11">
                  <c:v>0.94</c:v>
                </c:pt>
                <c:pt idx="12">
                  <c:v>0.61</c:v>
                </c:pt>
                <c:pt idx="13">
                  <c:v>1.19</c:v>
                </c:pt>
                <c:pt idx="14">
                  <c:v>1.14</c:v>
                </c:pt>
                <c:pt idx="15">
                  <c:v>1.0</c:v>
                </c:pt>
                <c:pt idx="16">
                  <c:v>2.22</c:v>
                </c:pt>
                <c:pt idx="17">
                  <c:v>0.81</c:v>
                </c:pt>
                <c:pt idx="18">
                  <c:v>1.53</c:v>
                </c:pt>
                <c:pt idx="19">
                  <c:v>1.0</c:v>
                </c:pt>
                <c:pt idx="20">
                  <c:v>0.7</c:v>
                </c:pt>
                <c:pt idx="21">
                  <c:v>1.14</c:v>
                </c:pt>
                <c:pt idx="22">
                  <c:v>0.78</c:v>
                </c:pt>
                <c:pt idx="23">
                  <c:v>0.72</c:v>
                </c:pt>
                <c:pt idx="24">
                  <c:v>0.79</c:v>
                </c:pt>
                <c:pt idx="25">
                  <c:v>0.72</c:v>
                </c:pt>
                <c:pt idx="26">
                  <c:v>0.92</c:v>
                </c:pt>
                <c:pt idx="27">
                  <c:v>1.51</c:v>
                </c:pt>
                <c:pt idx="28">
                  <c:v>1.16</c:v>
                </c:pt>
                <c:pt idx="29">
                  <c:v>1.31</c:v>
                </c:pt>
                <c:pt idx="30">
                  <c:v>1.03</c:v>
                </c:pt>
                <c:pt idx="31">
                  <c:v>2.58</c:v>
                </c:pt>
                <c:pt idx="32">
                  <c:v>0.59</c:v>
                </c:pt>
                <c:pt idx="33">
                  <c:v>1.21</c:v>
                </c:pt>
                <c:pt idx="34">
                  <c:v>1.14</c:v>
                </c:pt>
                <c:pt idx="35">
                  <c:v>2.2</c:v>
                </c:pt>
                <c:pt idx="36">
                  <c:v>1.49</c:v>
                </c:pt>
                <c:pt idx="37">
                  <c:v>1.08</c:v>
                </c:pt>
                <c:pt idx="38">
                  <c:v>0.7</c:v>
                </c:pt>
                <c:pt idx="39">
                  <c:v>1.32</c:v>
                </c:pt>
                <c:pt idx="40">
                  <c:v>0.56</c:v>
                </c:pt>
                <c:pt idx="41">
                  <c:v>0.43</c:v>
                </c:pt>
                <c:pt idx="42">
                  <c:v>0.54</c:v>
                </c:pt>
                <c:pt idx="43">
                  <c:v>1.3</c:v>
                </c:pt>
                <c:pt idx="44">
                  <c:v>0.55</c:v>
                </c:pt>
                <c:pt idx="45">
                  <c:v>0.97</c:v>
                </c:pt>
                <c:pt idx="46">
                  <c:v>1.56</c:v>
                </c:pt>
                <c:pt idx="47">
                  <c:v>0.99</c:v>
                </c:pt>
                <c:pt idx="48">
                  <c:v>0.54</c:v>
                </c:pt>
                <c:pt idx="49">
                  <c:v>1.63</c:v>
                </c:pt>
                <c:pt idx="50">
                  <c:v>1.5</c:v>
                </c:pt>
                <c:pt idx="51">
                  <c:v>1.41</c:v>
                </c:pt>
                <c:pt idx="52">
                  <c:v>0.77</c:v>
                </c:pt>
                <c:pt idx="53">
                  <c:v>1.78</c:v>
                </c:pt>
                <c:pt idx="54">
                  <c:v>0.35</c:v>
                </c:pt>
                <c:pt idx="55">
                  <c:v>2.0</c:v>
                </c:pt>
                <c:pt idx="56">
                  <c:v>0.78</c:v>
                </c:pt>
                <c:pt idx="57">
                  <c:v>1.03</c:v>
                </c:pt>
                <c:pt idx="58">
                  <c:v>0.8</c:v>
                </c:pt>
                <c:pt idx="59">
                  <c:v>0.73</c:v>
                </c:pt>
                <c:pt idx="60">
                  <c:v>0.69</c:v>
                </c:pt>
                <c:pt idx="61">
                  <c:v>0.57</c:v>
                </c:pt>
                <c:pt idx="62">
                  <c:v>0.86</c:v>
                </c:pt>
                <c:pt idx="63">
                  <c:v>0.7</c:v>
                </c:pt>
                <c:pt idx="64">
                  <c:v>1.16</c:v>
                </c:pt>
                <c:pt idx="65">
                  <c:v>1.24</c:v>
                </c:pt>
                <c:pt idx="66">
                  <c:v>1.46</c:v>
                </c:pt>
                <c:pt idx="67">
                  <c:v>1.98</c:v>
                </c:pt>
                <c:pt idx="68">
                  <c:v>1.43</c:v>
                </c:pt>
                <c:pt idx="69">
                  <c:v>1.88</c:v>
                </c:pt>
                <c:pt idx="70">
                  <c:v>0.97</c:v>
                </c:pt>
                <c:pt idx="71">
                  <c:v>1.6</c:v>
                </c:pt>
                <c:pt idx="72">
                  <c:v>1.04</c:v>
                </c:pt>
                <c:pt idx="73">
                  <c:v>1.0</c:v>
                </c:pt>
                <c:pt idx="74">
                  <c:v>0.75</c:v>
                </c:pt>
                <c:pt idx="75">
                  <c:v>0.84</c:v>
                </c:pt>
                <c:pt idx="76">
                  <c:v>0.75</c:v>
                </c:pt>
                <c:pt idx="77">
                  <c:v>0.63</c:v>
                </c:pt>
                <c:pt idx="78">
                  <c:v>0.89</c:v>
                </c:pt>
                <c:pt idx="79">
                  <c:v>0.76</c:v>
                </c:pt>
                <c:pt idx="80">
                  <c:v>1.23</c:v>
                </c:pt>
                <c:pt idx="81">
                  <c:v>0.57</c:v>
                </c:pt>
                <c:pt idx="82">
                  <c:v>1.9</c:v>
                </c:pt>
                <c:pt idx="83">
                  <c:v>0.6</c:v>
                </c:pt>
                <c:pt idx="84">
                  <c:v>0.88</c:v>
                </c:pt>
                <c:pt idx="85">
                  <c:v>1.2</c:v>
                </c:pt>
                <c:pt idx="86">
                  <c:v>0.91</c:v>
                </c:pt>
                <c:pt idx="87">
                  <c:v>0.84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K1M!$B$13:$C$13</c:f>
              <c:strCache>
                <c:ptCount val="1"/>
                <c:pt idx="0">
                  <c:v>QM1 Pijvec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K1M!$D$13:$DO$13</c:f>
              <c:numCache>
                <c:formatCode>0.00</c:formatCode>
                <c:ptCount val="116"/>
                <c:pt idx="0">
                  <c:v>0.49</c:v>
                </c:pt>
                <c:pt idx="1">
                  <c:v>0.7</c:v>
                </c:pt>
                <c:pt idx="2">
                  <c:v>1.09</c:v>
                </c:pt>
                <c:pt idx="3">
                  <c:v>0.6</c:v>
                </c:pt>
                <c:pt idx="4">
                  <c:v>1.22</c:v>
                </c:pt>
                <c:pt idx="5">
                  <c:v>0.96</c:v>
                </c:pt>
                <c:pt idx="6">
                  <c:v>1.0</c:v>
                </c:pt>
                <c:pt idx="7">
                  <c:v>0.56</c:v>
                </c:pt>
                <c:pt idx="8">
                  <c:v>1.06</c:v>
                </c:pt>
                <c:pt idx="9">
                  <c:v>1.1</c:v>
                </c:pt>
                <c:pt idx="10">
                  <c:v>0.6</c:v>
                </c:pt>
                <c:pt idx="11">
                  <c:v>0.95</c:v>
                </c:pt>
                <c:pt idx="12">
                  <c:v>1.19</c:v>
                </c:pt>
                <c:pt idx="13">
                  <c:v>1.14</c:v>
                </c:pt>
                <c:pt idx="14">
                  <c:v>0.94</c:v>
                </c:pt>
                <c:pt idx="15">
                  <c:v>0.45</c:v>
                </c:pt>
                <c:pt idx="16">
                  <c:v>0.53</c:v>
                </c:pt>
                <c:pt idx="17">
                  <c:v>0.86</c:v>
                </c:pt>
                <c:pt idx="18">
                  <c:v>0.67</c:v>
                </c:pt>
                <c:pt idx="19">
                  <c:v>2.9</c:v>
                </c:pt>
                <c:pt idx="20">
                  <c:v>1.39</c:v>
                </c:pt>
                <c:pt idx="21">
                  <c:v>0.88</c:v>
                </c:pt>
                <c:pt idx="22">
                  <c:v>0.58</c:v>
                </c:pt>
                <c:pt idx="23">
                  <c:v>0.48</c:v>
                </c:pt>
                <c:pt idx="24">
                  <c:v>1.03</c:v>
                </c:pt>
                <c:pt idx="25">
                  <c:v>0.92</c:v>
                </c:pt>
                <c:pt idx="26">
                  <c:v>1.65</c:v>
                </c:pt>
                <c:pt idx="27">
                  <c:v>0.91</c:v>
                </c:pt>
                <c:pt idx="28">
                  <c:v>0.45</c:v>
                </c:pt>
                <c:pt idx="29">
                  <c:v>1.35</c:v>
                </c:pt>
                <c:pt idx="30">
                  <c:v>0.61</c:v>
                </c:pt>
                <c:pt idx="31">
                  <c:v>0.76</c:v>
                </c:pt>
                <c:pt idx="32">
                  <c:v>0.97</c:v>
                </c:pt>
                <c:pt idx="33">
                  <c:v>1.41</c:v>
                </c:pt>
                <c:pt idx="34">
                  <c:v>0.63</c:v>
                </c:pt>
                <c:pt idx="35">
                  <c:v>0.57</c:v>
                </c:pt>
                <c:pt idx="36">
                  <c:v>1.03</c:v>
                </c:pt>
                <c:pt idx="37">
                  <c:v>0.44</c:v>
                </c:pt>
                <c:pt idx="38">
                  <c:v>1.13</c:v>
                </c:pt>
                <c:pt idx="39">
                  <c:v>0.98</c:v>
                </c:pt>
                <c:pt idx="40">
                  <c:v>0.64</c:v>
                </c:pt>
                <c:pt idx="41">
                  <c:v>1.2</c:v>
                </c:pt>
                <c:pt idx="42">
                  <c:v>0.82</c:v>
                </c:pt>
                <c:pt idx="43">
                  <c:v>0.51</c:v>
                </c:pt>
                <c:pt idx="44">
                  <c:v>1.11</c:v>
                </c:pt>
                <c:pt idx="45">
                  <c:v>0.61</c:v>
                </c:pt>
                <c:pt idx="46">
                  <c:v>0.91</c:v>
                </c:pt>
                <c:pt idx="47">
                  <c:v>1.12</c:v>
                </c:pt>
                <c:pt idx="48">
                  <c:v>0.42</c:v>
                </c:pt>
                <c:pt idx="49">
                  <c:v>1.02</c:v>
                </c:pt>
                <c:pt idx="50">
                  <c:v>0.61</c:v>
                </c:pt>
                <c:pt idx="51">
                  <c:v>0.91</c:v>
                </c:pt>
                <c:pt idx="52">
                  <c:v>0.6</c:v>
                </c:pt>
                <c:pt idx="53">
                  <c:v>1.4</c:v>
                </c:pt>
                <c:pt idx="54">
                  <c:v>1.16</c:v>
                </c:pt>
                <c:pt idx="55">
                  <c:v>0.94</c:v>
                </c:pt>
                <c:pt idx="56">
                  <c:v>1.2</c:v>
                </c:pt>
                <c:pt idx="57">
                  <c:v>0.82</c:v>
                </c:pt>
                <c:pt idx="58">
                  <c:v>0.58</c:v>
                </c:pt>
                <c:pt idx="59">
                  <c:v>0.53</c:v>
                </c:pt>
                <c:pt idx="60">
                  <c:v>0.85</c:v>
                </c:pt>
                <c:pt idx="61">
                  <c:v>0.83</c:v>
                </c:pt>
                <c:pt idx="62">
                  <c:v>1.62</c:v>
                </c:pt>
                <c:pt idx="63">
                  <c:v>0.63</c:v>
                </c:pt>
                <c:pt idx="64">
                  <c:v>1.1</c:v>
                </c:pt>
                <c:pt idx="65">
                  <c:v>1.53</c:v>
                </c:pt>
                <c:pt idx="66">
                  <c:v>0.69</c:v>
                </c:pt>
                <c:pt idx="67">
                  <c:v>1.02</c:v>
                </c:pt>
                <c:pt idx="68">
                  <c:v>1.32</c:v>
                </c:pt>
                <c:pt idx="69">
                  <c:v>0.8</c:v>
                </c:pt>
                <c:pt idx="70">
                  <c:v>0.67</c:v>
                </c:pt>
                <c:pt idx="71">
                  <c:v>0.72</c:v>
                </c:pt>
                <c:pt idx="72">
                  <c:v>1.56</c:v>
                </c:pt>
                <c:pt idx="73">
                  <c:v>2.18</c:v>
                </c:pt>
                <c:pt idx="74">
                  <c:v>0.87</c:v>
                </c:pt>
                <c:pt idx="75">
                  <c:v>0.9</c:v>
                </c:pt>
                <c:pt idx="76">
                  <c:v>0.86</c:v>
                </c:pt>
                <c:pt idx="77">
                  <c:v>2.29</c:v>
                </c:pt>
                <c:pt idx="78">
                  <c:v>0.73</c:v>
                </c:pt>
                <c:pt idx="79">
                  <c:v>0.92</c:v>
                </c:pt>
                <c:pt idx="80">
                  <c:v>1.23</c:v>
                </c:pt>
                <c:pt idx="81">
                  <c:v>0.88</c:v>
                </c:pt>
                <c:pt idx="82">
                  <c:v>1.43</c:v>
                </c:pt>
                <c:pt idx="83">
                  <c:v>0.68</c:v>
                </c:pt>
                <c:pt idx="84">
                  <c:v>1.06</c:v>
                </c:pt>
                <c:pt idx="85">
                  <c:v>1.13</c:v>
                </c:pt>
                <c:pt idx="86">
                  <c:v>1.34</c:v>
                </c:pt>
                <c:pt idx="87">
                  <c:v>0.72</c:v>
                </c:pt>
                <c:pt idx="88">
                  <c:v>0.79</c:v>
                </c:pt>
                <c:pt idx="89">
                  <c:v>2.45</c:v>
                </c:pt>
                <c:pt idx="90">
                  <c:v>2.22</c:v>
                </c:pt>
                <c:pt idx="91">
                  <c:v>0.94</c:v>
                </c:pt>
                <c:pt idx="92">
                  <c:v>1.08</c:v>
                </c:pt>
                <c:pt idx="93">
                  <c:v>0.99</c:v>
                </c:pt>
                <c:pt idx="94">
                  <c:v>0.72</c:v>
                </c:pt>
                <c:pt idx="95">
                  <c:v>1.19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K1M!$B$14:$C$14</c:f>
              <c:strCache>
                <c:ptCount val="1"/>
                <c:pt idx="0">
                  <c:v>QM1 Sajbidor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K1M!$D$14:$DO$14</c:f>
              <c:numCache>
                <c:formatCode>0.00</c:formatCode>
                <c:ptCount val="116"/>
                <c:pt idx="0">
                  <c:v>0.56</c:v>
                </c:pt>
                <c:pt idx="1">
                  <c:v>0.61</c:v>
                </c:pt>
                <c:pt idx="2">
                  <c:v>0.78</c:v>
                </c:pt>
                <c:pt idx="3">
                  <c:v>0.55</c:v>
                </c:pt>
                <c:pt idx="4">
                  <c:v>0.86</c:v>
                </c:pt>
                <c:pt idx="5">
                  <c:v>0.76</c:v>
                </c:pt>
                <c:pt idx="6">
                  <c:v>0.68</c:v>
                </c:pt>
                <c:pt idx="7">
                  <c:v>0.79</c:v>
                </c:pt>
                <c:pt idx="8">
                  <c:v>1.03</c:v>
                </c:pt>
                <c:pt idx="9">
                  <c:v>1.04</c:v>
                </c:pt>
                <c:pt idx="10">
                  <c:v>0.87</c:v>
                </c:pt>
                <c:pt idx="11">
                  <c:v>1.2</c:v>
                </c:pt>
                <c:pt idx="12">
                  <c:v>0.99</c:v>
                </c:pt>
                <c:pt idx="13">
                  <c:v>1.18</c:v>
                </c:pt>
                <c:pt idx="14">
                  <c:v>4.43</c:v>
                </c:pt>
                <c:pt idx="15">
                  <c:v>0.81</c:v>
                </c:pt>
                <c:pt idx="16">
                  <c:v>0.74</c:v>
                </c:pt>
                <c:pt idx="17">
                  <c:v>1.34</c:v>
                </c:pt>
                <c:pt idx="18">
                  <c:v>1.82</c:v>
                </c:pt>
                <c:pt idx="19">
                  <c:v>1.04</c:v>
                </c:pt>
                <c:pt idx="20">
                  <c:v>0.58</c:v>
                </c:pt>
                <c:pt idx="21">
                  <c:v>1.48</c:v>
                </c:pt>
                <c:pt idx="22">
                  <c:v>0.7</c:v>
                </c:pt>
                <c:pt idx="23">
                  <c:v>0.87</c:v>
                </c:pt>
                <c:pt idx="24">
                  <c:v>0.7</c:v>
                </c:pt>
                <c:pt idx="25">
                  <c:v>0.97</c:v>
                </c:pt>
                <c:pt idx="26">
                  <c:v>0.88</c:v>
                </c:pt>
                <c:pt idx="27">
                  <c:v>1.77</c:v>
                </c:pt>
                <c:pt idx="28">
                  <c:v>0.75</c:v>
                </c:pt>
                <c:pt idx="29">
                  <c:v>1.19</c:v>
                </c:pt>
                <c:pt idx="30">
                  <c:v>0.93</c:v>
                </c:pt>
                <c:pt idx="31">
                  <c:v>0.85</c:v>
                </c:pt>
                <c:pt idx="32">
                  <c:v>1.4</c:v>
                </c:pt>
                <c:pt idx="33">
                  <c:v>0.71</c:v>
                </c:pt>
                <c:pt idx="34">
                  <c:v>1.75</c:v>
                </c:pt>
                <c:pt idx="35">
                  <c:v>0.89</c:v>
                </c:pt>
                <c:pt idx="36">
                  <c:v>0.88</c:v>
                </c:pt>
                <c:pt idx="37">
                  <c:v>1.31</c:v>
                </c:pt>
                <c:pt idx="38">
                  <c:v>0.98</c:v>
                </c:pt>
                <c:pt idx="39">
                  <c:v>1.3</c:v>
                </c:pt>
                <c:pt idx="40">
                  <c:v>0.53</c:v>
                </c:pt>
                <c:pt idx="41">
                  <c:v>0.68</c:v>
                </c:pt>
                <c:pt idx="42">
                  <c:v>2.02</c:v>
                </c:pt>
                <c:pt idx="43">
                  <c:v>0.88</c:v>
                </c:pt>
                <c:pt idx="44">
                  <c:v>0.43</c:v>
                </c:pt>
                <c:pt idx="45">
                  <c:v>1.84</c:v>
                </c:pt>
                <c:pt idx="46">
                  <c:v>1.08</c:v>
                </c:pt>
                <c:pt idx="47">
                  <c:v>0.71</c:v>
                </c:pt>
                <c:pt idx="48">
                  <c:v>0.77</c:v>
                </c:pt>
                <c:pt idx="49">
                  <c:v>0.52</c:v>
                </c:pt>
                <c:pt idx="50">
                  <c:v>1.13</c:v>
                </c:pt>
                <c:pt idx="51">
                  <c:v>1.69</c:v>
                </c:pt>
                <c:pt idx="52">
                  <c:v>1.23</c:v>
                </c:pt>
                <c:pt idx="53">
                  <c:v>0.57</c:v>
                </c:pt>
                <c:pt idx="54">
                  <c:v>0.79</c:v>
                </c:pt>
                <c:pt idx="55">
                  <c:v>0.41</c:v>
                </c:pt>
                <c:pt idx="56">
                  <c:v>1.0</c:v>
                </c:pt>
                <c:pt idx="57">
                  <c:v>0.86</c:v>
                </c:pt>
                <c:pt idx="58">
                  <c:v>1.15</c:v>
                </c:pt>
                <c:pt idx="59">
                  <c:v>1.02</c:v>
                </c:pt>
                <c:pt idx="60">
                  <c:v>0.68</c:v>
                </c:pt>
                <c:pt idx="61">
                  <c:v>0.62</c:v>
                </c:pt>
                <c:pt idx="62">
                  <c:v>0.61</c:v>
                </c:pt>
                <c:pt idx="63">
                  <c:v>0.61</c:v>
                </c:pt>
                <c:pt idx="64">
                  <c:v>0.96</c:v>
                </c:pt>
                <c:pt idx="65">
                  <c:v>0.99</c:v>
                </c:pt>
                <c:pt idx="66">
                  <c:v>0.89</c:v>
                </c:pt>
                <c:pt idx="67">
                  <c:v>1.67</c:v>
                </c:pt>
                <c:pt idx="68">
                  <c:v>1.13</c:v>
                </c:pt>
                <c:pt idx="69">
                  <c:v>0.58</c:v>
                </c:pt>
                <c:pt idx="70">
                  <c:v>1.14</c:v>
                </c:pt>
                <c:pt idx="71">
                  <c:v>1.67</c:v>
                </c:pt>
                <c:pt idx="72">
                  <c:v>0.75</c:v>
                </c:pt>
                <c:pt idx="73">
                  <c:v>1.13</c:v>
                </c:pt>
                <c:pt idx="74">
                  <c:v>1.62</c:v>
                </c:pt>
                <c:pt idx="75">
                  <c:v>0.95</c:v>
                </c:pt>
                <c:pt idx="76">
                  <c:v>1.56</c:v>
                </c:pt>
                <c:pt idx="77">
                  <c:v>0.73</c:v>
                </c:pt>
                <c:pt idx="78">
                  <c:v>0.71</c:v>
                </c:pt>
                <c:pt idx="79">
                  <c:v>1.09</c:v>
                </c:pt>
                <c:pt idx="80">
                  <c:v>0.89</c:v>
                </c:pt>
                <c:pt idx="81">
                  <c:v>1.71</c:v>
                </c:pt>
                <c:pt idx="82">
                  <c:v>0.87</c:v>
                </c:pt>
                <c:pt idx="83">
                  <c:v>0.58</c:v>
                </c:pt>
                <c:pt idx="84">
                  <c:v>0.74</c:v>
                </c:pt>
                <c:pt idx="85">
                  <c:v>1.14</c:v>
                </c:pt>
                <c:pt idx="86">
                  <c:v>0.89</c:v>
                </c:pt>
                <c:pt idx="87">
                  <c:v>1.28</c:v>
                </c:pt>
                <c:pt idx="88">
                  <c:v>1.07</c:v>
                </c:pt>
                <c:pt idx="89">
                  <c:v>0.51</c:v>
                </c:pt>
                <c:pt idx="90">
                  <c:v>0.59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K1M!$B$15:$C$15</c:f>
              <c:strCache>
                <c:ptCount val="1"/>
                <c:pt idx="0">
                  <c:v>QM2 Billaut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K1M!$D$15:$DO$15</c:f>
              <c:numCache>
                <c:formatCode>0.00</c:formatCode>
                <c:ptCount val="116"/>
                <c:pt idx="0">
                  <c:v>0.5</c:v>
                </c:pt>
                <c:pt idx="1">
                  <c:v>0.38</c:v>
                </c:pt>
                <c:pt idx="2">
                  <c:v>0.55</c:v>
                </c:pt>
                <c:pt idx="3">
                  <c:v>0.66</c:v>
                </c:pt>
                <c:pt idx="4">
                  <c:v>0.59</c:v>
                </c:pt>
                <c:pt idx="5">
                  <c:v>0.81</c:v>
                </c:pt>
                <c:pt idx="6">
                  <c:v>0.82</c:v>
                </c:pt>
                <c:pt idx="7">
                  <c:v>0.6</c:v>
                </c:pt>
                <c:pt idx="8">
                  <c:v>1.56</c:v>
                </c:pt>
                <c:pt idx="9">
                  <c:v>0.49</c:v>
                </c:pt>
                <c:pt idx="10">
                  <c:v>0.63</c:v>
                </c:pt>
                <c:pt idx="11">
                  <c:v>0.86</c:v>
                </c:pt>
                <c:pt idx="12">
                  <c:v>0.56</c:v>
                </c:pt>
                <c:pt idx="13">
                  <c:v>0.49</c:v>
                </c:pt>
                <c:pt idx="14">
                  <c:v>0.63</c:v>
                </c:pt>
                <c:pt idx="15">
                  <c:v>0.55</c:v>
                </c:pt>
                <c:pt idx="16">
                  <c:v>0.98</c:v>
                </c:pt>
                <c:pt idx="17">
                  <c:v>2.29</c:v>
                </c:pt>
                <c:pt idx="18">
                  <c:v>0.98</c:v>
                </c:pt>
                <c:pt idx="19">
                  <c:v>1.86</c:v>
                </c:pt>
                <c:pt idx="20">
                  <c:v>0.67</c:v>
                </c:pt>
                <c:pt idx="21">
                  <c:v>0.97</c:v>
                </c:pt>
                <c:pt idx="22">
                  <c:v>0.75</c:v>
                </c:pt>
                <c:pt idx="23">
                  <c:v>1.07</c:v>
                </c:pt>
                <c:pt idx="24">
                  <c:v>0.76</c:v>
                </c:pt>
                <c:pt idx="25">
                  <c:v>0.93</c:v>
                </c:pt>
                <c:pt idx="26">
                  <c:v>0.58</c:v>
                </c:pt>
                <c:pt idx="27">
                  <c:v>0.84</c:v>
                </c:pt>
                <c:pt idx="28">
                  <c:v>0.94</c:v>
                </c:pt>
                <c:pt idx="29">
                  <c:v>0.46</c:v>
                </c:pt>
                <c:pt idx="30">
                  <c:v>1.37</c:v>
                </c:pt>
                <c:pt idx="31">
                  <c:v>3.19</c:v>
                </c:pt>
                <c:pt idx="32">
                  <c:v>0.83</c:v>
                </c:pt>
                <c:pt idx="33">
                  <c:v>0.9</c:v>
                </c:pt>
                <c:pt idx="34">
                  <c:v>0.4</c:v>
                </c:pt>
                <c:pt idx="35">
                  <c:v>0.91</c:v>
                </c:pt>
                <c:pt idx="36">
                  <c:v>1.45</c:v>
                </c:pt>
                <c:pt idx="37">
                  <c:v>0.62</c:v>
                </c:pt>
                <c:pt idx="38">
                  <c:v>1.8</c:v>
                </c:pt>
                <c:pt idx="39">
                  <c:v>0.83</c:v>
                </c:pt>
                <c:pt idx="40">
                  <c:v>1.03</c:v>
                </c:pt>
                <c:pt idx="41">
                  <c:v>0.94</c:v>
                </c:pt>
                <c:pt idx="42">
                  <c:v>1.25</c:v>
                </c:pt>
                <c:pt idx="43">
                  <c:v>1.51</c:v>
                </c:pt>
                <c:pt idx="44">
                  <c:v>0.78</c:v>
                </c:pt>
                <c:pt idx="45">
                  <c:v>0.89</c:v>
                </c:pt>
                <c:pt idx="46">
                  <c:v>1.4</c:v>
                </c:pt>
                <c:pt idx="47">
                  <c:v>0.94</c:v>
                </c:pt>
                <c:pt idx="48">
                  <c:v>0.51</c:v>
                </c:pt>
                <c:pt idx="49">
                  <c:v>0.53</c:v>
                </c:pt>
                <c:pt idx="50">
                  <c:v>0.88</c:v>
                </c:pt>
                <c:pt idx="51">
                  <c:v>1.15</c:v>
                </c:pt>
                <c:pt idx="52">
                  <c:v>0.76</c:v>
                </c:pt>
                <c:pt idx="53">
                  <c:v>0.86</c:v>
                </c:pt>
                <c:pt idx="54">
                  <c:v>0.79</c:v>
                </c:pt>
                <c:pt idx="55">
                  <c:v>1.29</c:v>
                </c:pt>
                <c:pt idx="56">
                  <c:v>1.2</c:v>
                </c:pt>
                <c:pt idx="57">
                  <c:v>1.53</c:v>
                </c:pt>
                <c:pt idx="58">
                  <c:v>1.01</c:v>
                </c:pt>
                <c:pt idx="59">
                  <c:v>1.01</c:v>
                </c:pt>
                <c:pt idx="60">
                  <c:v>0.48</c:v>
                </c:pt>
                <c:pt idx="61">
                  <c:v>1.12</c:v>
                </c:pt>
                <c:pt idx="62">
                  <c:v>1.0</c:v>
                </c:pt>
                <c:pt idx="63">
                  <c:v>1.05</c:v>
                </c:pt>
                <c:pt idx="64">
                  <c:v>0.92</c:v>
                </c:pt>
                <c:pt idx="65">
                  <c:v>0.75</c:v>
                </c:pt>
                <c:pt idx="66">
                  <c:v>0.68</c:v>
                </c:pt>
                <c:pt idx="67">
                  <c:v>0.58</c:v>
                </c:pt>
                <c:pt idx="68">
                  <c:v>0.72</c:v>
                </c:pt>
                <c:pt idx="69">
                  <c:v>0.76</c:v>
                </c:pt>
                <c:pt idx="70">
                  <c:v>0.58</c:v>
                </c:pt>
                <c:pt idx="71">
                  <c:v>0.95</c:v>
                </c:pt>
                <c:pt idx="72">
                  <c:v>0.84</c:v>
                </c:pt>
                <c:pt idx="73">
                  <c:v>0.64</c:v>
                </c:pt>
                <c:pt idx="74">
                  <c:v>0.69</c:v>
                </c:pt>
                <c:pt idx="75">
                  <c:v>0.58</c:v>
                </c:pt>
                <c:pt idx="76">
                  <c:v>0.84</c:v>
                </c:pt>
                <c:pt idx="77">
                  <c:v>2.15</c:v>
                </c:pt>
                <c:pt idx="78">
                  <c:v>0.79</c:v>
                </c:pt>
                <c:pt idx="79">
                  <c:v>1.26</c:v>
                </c:pt>
                <c:pt idx="80">
                  <c:v>1.35</c:v>
                </c:pt>
                <c:pt idx="81">
                  <c:v>1.15</c:v>
                </c:pt>
                <c:pt idx="82">
                  <c:v>0.91</c:v>
                </c:pt>
                <c:pt idx="83">
                  <c:v>0.62</c:v>
                </c:pt>
                <c:pt idx="84">
                  <c:v>0.9</c:v>
                </c:pt>
                <c:pt idx="85">
                  <c:v>0.79</c:v>
                </c:pt>
                <c:pt idx="86">
                  <c:v>0.63</c:v>
                </c:pt>
                <c:pt idx="87">
                  <c:v>1.18</c:v>
                </c:pt>
                <c:pt idx="88">
                  <c:v>1.52</c:v>
                </c:pt>
                <c:pt idx="89">
                  <c:v>0.73</c:v>
                </c:pt>
                <c:pt idx="90">
                  <c:v>1.19</c:v>
                </c:pt>
                <c:pt idx="91">
                  <c:v>1.34</c:v>
                </c:pt>
                <c:pt idx="92">
                  <c:v>0.91</c:v>
                </c:pt>
                <c:pt idx="93">
                  <c:v>0.93</c:v>
                </c:pt>
                <c:pt idx="94">
                  <c:v>0.77</c:v>
                </c:pt>
                <c:pt idx="95">
                  <c:v>0.73</c:v>
                </c:pt>
                <c:pt idx="96">
                  <c:v>0.76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K1M!$B$16:$C$16</c:f>
              <c:strCache>
                <c:ptCount val="1"/>
                <c:pt idx="0">
                  <c:v>QM2 Grimm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K1M!$D$16:$DO$16</c:f>
              <c:numCache>
                <c:formatCode>0.00</c:formatCode>
                <c:ptCount val="116"/>
                <c:pt idx="0">
                  <c:v>0.59</c:v>
                </c:pt>
                <c:pt idx="1">
                  <c:v>0.73</c:v>
                </c:pt>
                <c:pt idx="2">
                  <c:v>0.6</c:v>
                </c:pt>
                <c:pt idx="3">
                  <c:v>0.7</c:v>
                </c:pt>
                <c:pt idx="4">
                  <c:v>1.24</c:v>
                </c:pt>
                <c:pt idx="5">
                  <c:v>1.01</c:v>
                </c:pt>
                <c:pt idx="6">
                  <c:v>1.56</c:v>
                </c:pt>
                <c:pt idx="7">
                  <c:v>0.69</c:v>
                </c:pt>
                <c:pt idx="8">
                  <c:v>0.62</c:v>
                </c:pt>
                <c:pt idx="9">
                  <c:v>0.96</c:v>
                </c:pt>
                <c:pt idx="10">
                  <c:v>0.47</c:v>
                </c:pt>
                <c:pt idx="11">
                  <c:v>0.73</c:v>
                </c:pt>
                <c:pt idx="12">
                  <c:v>0.4</c:v>
                </c:pt>
                <c:pt idx="13">
                  <c:v>0.55</c:v>
                </c:pt>
                <c:pt idx="14">
                  <c:v>0.83</c:v>
                </c:pt>
                <c:pt idx="15">
                  <c:v>0.67</c:v>
                </c:pt>
                <c:pt idx="16">
                  <c:v>2.11</c:v>
                </c:pt>
                <c:pt idx="17">
                  <c:v>0.64</c:v>
                </c:pt>
                <c:pt idx="18">
                  <c:v>0.67</c:v>
                </c:pt>
                <c:pt idx="19">
                  <c:v>0.91</c:v>
                </c:pt>
                <c:pt idx="20">
                  <c:v>2.37</c:v>
                </c:pt>
                <c:pt idx="21">
                  <c:v>0.48</c:v>
                </c:pt>
                <c:pt idx="22">
                  <c:v>0.47</c:v>
                </c:pt>
                <c:pt idx="23">
                  <c:v>1.02</c:v>
                </c:pt>
                <c:pt idx="24">
                  <c:v>0.63</c:v>
                </c:pt>
                <c:pt idx="25">
                  <c:v>0.96</c:v>
                </c:pt>
                <c:pt idx="26">
                  <c:v>0.9</c:v>
                </c:pt>
                <c:pt idx="27">
                  <c:v>0.42</c:v>
                </c:pt>
                <c:pt idx="28">
                  <c:v>0.63</c:v>
                </c:pt>
                <c:pt idx="29">
                  <c:v>0.71</c:v>
                </c:pt>
                <c:pt idx="30">
                  <c:v>0.85</c:v>
                </c:pt>
                <c:pt idx="31">
                  <c:v>1.4</c:v>
                </c:pt>
                <c:pt idx="32">
                  <c:v>0.78</c:v>
                </c:pt>
                <c:pt idx="33">
                  <c:v>0.53</c:v>
                </c:pt>
                <c:pt idx="34">
                  <c:v>0.61</c:v>
                </c:pt>
                <c:pt idx="35">
                  <c:v>2.89</c:v>
                </c:pt>
                <c:pt idx="36">
                  <c:v>0.58</c:v>
                </c:pt>
                <c:pt idx="37">
                  <c:v>0.6</c:v>
                </c:pt>
                <c:pt idx="38">
                  <c:v>1.44</c:v>
                </c:pt>
                <c:pt idx="39">
                  <c:v>0.49</c:v>
                </c:pt>
                <c:pt idx="40">
                  <c:v>1.1</c:v>
                </c:pt>
                <c:pt idx="41">
                  <c:v>0.82</c:v>
                </c:pt>
                <c:pt idx="42">
                  <c:v>0.7</c:v>
                </c:pt>
                <c:pt idx="43">
                  <c:v>1.51</c:v>
                </c:pt>
                <c:pt idx="44">
                  <c:v>0.67</c:v>
                </c:pt>
                <c:pt idx="45">
                  <c:v>0.88</c:v>
                </c:pt>
                <c:pt idx="46">
                  <c:v>1.05</c:v>
                </c:pt>
                <c:pt idx="47">
                  <c:v>0.67</c:v>
                </c:pt>
                <c:pt idx="48">
                  <c:v>0.3</c:v>
                </c:pt>
                <c:pt idx="49">
                  <c:v>0.4</c:v>
                </c:pt>
                <c:pt idx="50">
                  <c:v>0.57</c:v>
                </c:pt>
                <c:pt idx="51">
                  <c:v>0.64</c:v>
                </c:pt>
                <c:pt idx="52">
                  <c:v>0.76</c:v>
                </c:pt>
                <c:pt idx="53">
                  <c:v>0.91</c:v>
                </c:pt>
                <c:pt idx="54">
                  <c:v>1.64</c:v>
                </c:pt>
                <c:pt idx="55">
                  <c:v>0.51</c:v>
                </c:pt>
                <c:pt idx="56">
                  <c:v>0.59</c:v>
                </c:pt>
                <c:pt idx="57">
                  <c:v>0.6</c:v>
                </c:pt>
                <c:pt idx="58">
                  <c:v>1.05</c:v>
                </c:pt>
                <c:pt idx="59">
                  <c:v>0.98</c:v>
                </c:pt>
                <c:pt idx="60">
                  <c:v>0.54</c:v>
                </c:pt>
                <c:pt idx="61">
                  <c:v>0.7</c:v>
                </c:pt>
                <c:pt idx="62">
                  <c:v>1.12</c:v>
                </c:pt>
                <c:pt idx="63">
                  <c:v>0.86</c:v>
                </c:pt>
                <c:pt idx="64">
                  <c:v>1.27</c:v>
                </c:pt>
                <c:pt idx="65">
                  <c:v>0.47</c:v>
                </c:pt>
                <c:pt idx="66">
                  <c:v>0.81</c:v>
                </c:pt>
                <c:pt idx="67">
                  <c:v>0.76</c:v>
                </c:pt>
                <c:pt idx="68">
                  <c:v>1.17</c:v>
                </c:pt>
                <c:pt idx="69">
                  <c:v>1.47</c:v>
                </c:pt>
                <c:pt idx="70">
                  <c:v>0.73</c:v>
                </c:pt>
                <c:pt idx="71">
                  <c:v>0.84</c:v>
                </c:pt>
                <c:pt idx="72">
                  <c:v>0.54</c:v>
                </c:pt>
                <c:pt idx="73">
                  <c:v>0.7</c:v>
                </c:pt>
                <c:pt idx="74">
                  <c:v>0.67</c:v>
                </c:pt>
                <c:pt idx="75">
                  <c:v>0.77</c:v>
                </c:pt>
                <c:pt idx="76">
                  <c:v>1.35</c:v>
                </c:pt>
                <c:pt idx="77">
                  <c:v>0.51</c:v>
                </c:pt>
                <c:pt idx="78">
                  <c:v>0.93</c:v>
                </c:pt>
                <c:pt idx="79">
                  <c:v>0.73</c:v>
                </c:pt>
                <c:pt idx="80">
                  <c:v>0.6</c:v>
                </c:pt>
                <c:pt idx="81">
                  <c:v>0.65</c:v>
                </c:pt>
                <c:pt idx="82">
                  <c:v>0.41</c:v>
                </c:pt>
                <c:pt idx="83">
                  <c:v>1.05</c:v>
                </c:pt>
                <c:pt idx="84">
                  <c:v>1.37</c:v>
                </c:pt>
                <c:pt idx="85">
                  <c:v>0.72</c:v>
                </c:pt>
                <c:pt idx="86">
                  <c:v>1.09</c:v>
                </c:pt>
                <c:pt idx="87">
                  <c:v>0.73</c:v>
                </c:pt>
                <c:pt idx="88">
                  <c:v>1.02</c:v>
                </c:pt>
                <c:pt idx="89">
                  <c:v>1.19</c:v>
                </c:pt>
                <c:pt idx="90">
                  <c:v>0.76</c:v>
                </c:pt>
                <c:pt idx="91">
                  <c:v>1.7</c:v>
                </c:pt>
                <c:pt idx="92">
                  <c:v>0.84</c:v>
                </c:pt>
                <c:pt idx="93">
                  <c:v>0.75</c:v>
                </c:pt>
                <c:pt idx="94">
                  <c:v>0.96</c:v>
                </c:pt>
                <c:pt idx="95">
                  <c:v>0.76</c:v>
                </c:pt>
                <c:pt idx="96">
                  <c:v>0.99</c:v>
                </c:pt>
                <c:pt idx="97">
                  <c:v>0.49</c:v>
                </c:pt>
                <c:pt idx="98">
                  <c:v>1.89</c:v>
                </c:pt>
                <c:pt idx="99">
                  <c:v>0.34</c:v>
                </c:pt>
                <c:pt idx="100">
                  <c:v>1.02</c:v>
                </c:pt>
                <c:pt idx="101">
                  <c:v>1.23</c:v>
                </c:pt>
                <c:pt idx="102">
                  <c:v>0.73</c:v>
                </c:pt>
                <c:pt idx="103">
                  <c:v>0.87</c:v>
                </c:pt>
                <c:pt idx="104">
                  <c:v>0.45</c:v>
                </c:pt>
                <c:pt idx="105">
                  <c:v>0.48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K1M!$B$17:$C$17</c:f>
              <c:strCache>
                <c:ptCount val="1"/>
                <c:pt idx="0">
                  <c:v>QM2 Pfannmöller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FFCC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K1M!$D$17:$DO$17</c:f>
              <c:numCache>
                <c:formatCode>0.00</c:formatCode>
                <c:ptCount val="116"/>
                <c:pt idx="0">
                  <c:v>0.44</c:v>
                </c:pt>
                <c:pt idx="1">
                  <c:v>0.63</c:v>
                </c:pt>
                <c:pt idx="2">
                  <c:v>0.73</c:v>
                </c:pt>
                <c:pt idx="3">
                  <c:v>1.08</c:v>
                </c:pt>
                <c:pt idx="4">
                  <c:v>0.89</c:v>
                </c:pt>
                <c:pt idx="5">
                  <c:v>0.69</c:v>
                </c:pt>
                <c:pt idx="6">
                  <c:v>0.73</c:v>
                </c:pt>
                <c:pt idx="7">
                  <c:v>0.84</c:v>
                </c:pt>
                <c:pt idx="8">
                  <c:v>0.51</c:v>
                </c:pt>
                <c:pt idx="9">
                  <c:v>0.73</c:v>
                </c:pt>
                <c:pt idx="10">
                  <c:v>1.1</c:v>
                </c:pt>
                <c:pt idx="11">
                  <c:v>0.6</c:v>
                </c:pt>
                <c:pt idx="12">
                  <c:v>0.98</c:v>
                </c:pt>
                <c:pt idx="13">
                  <c:v>0.67</c:v>
                </c:pt>
                <c:pt idx="14">
                  <c:v>0.82</c:v>
                </c:pt>
                <c:pt idx="15">
                  <c:v>0.78</c:v>
                </c:pt>
                <c:pt idx="16">
                  <c:v>1.64</c:v>
                </c:pt>
                <c:pt idx="17">
                  <c:v>0.62</c:v>
                </c:pt>
                <c:pt idx="18">
                  <c:v>1.04</c:v>
                </c:pt>
                <c:pt idx="19">
                  <c:v>0.75</c:v>
                </c:pt>
                <c:pt idx="20">
                  <c:v>1.39</c:v>
                </c:pt>
                <c:pt idx="21">
                  <c:v>0.85</c:v>
                </c:pt>
                <c:pt idx="22">
                  <c:v>1.19</c:v>
                </c:pt>
                <c:pt idx="23">
                  <c:v>0.64</c:v>
                </c:pt>
                <c:pt idx="24">
                  <c:v>0.58</c:v>
                </c:pt>
                <c:pt idx="25">
                  <c:v>0.61</c:v>
                </c:pt>
                <c:pt idx="26">
                  <c:v>1.08</c:v>
                </c:pt>
                <c:pt idx="27">
                  <c:v>0.91</c:v>
                </c:pt>
                <c:pt idx="28">
                  <c:v>1.53</c:v>
                </c:pt>
                <c:pt idx="29">
                  <c:v>1.06</c:v>
                </c:pt>
                <c:pt idx="30">
                  <c:v>1.42</c:v>
                </c:pt>
                <c:pt idx="31">
                  <c:v>0.74</c:v>
                </c:pt>
                <c:pt idx="32">
                  <c:v>0.37</c:v>
                </c:pt>
                <c:pt idx="33">
                  <c:v>1.43</c:v>
                </c:pt>
                <c:pt idx="34">
                  <c:v>0.29</c:v>
                </c:pt>
                <c:pt idx="35">
                  <c:v>1.25</c:v>
                </c:pt>
                <c:pt idx="36">
                  <c:v>1.12</c:v>
                </c:pt>
                <c:pt idx="37">
                  <c:v>1.77</c:v>
                </c:pt>
                <c:pt idx="38">
                  <c:v>0.67</c:v>
                </c:pt>
                <c:pt idx="39">
                  <c:v>0.61</c:v>
                </c:pt>
                <c:pt idx="40">
                  <c:v>2.61</c:v>
                </c:pt>
                <c:pt idx="41">
                  <c:v>0.82</c:v>
                </c:pt>
                <c:pt idx="42">
                  <c:v>1.57</c:v>
                </c:pt>
                <c:pt idx="43">
                  <c:v>0.56</c:v>
                </c:pt>
                <c:pt idx="44">
                  <c:v>0.41</c:v>
                </c:pt>
                <c:pt idx="45">
                  <c:v>0.52</c:v>
                </c:pt>
                <c:pt idx="46">
                  <c:v>1.11</c:v>
                </c:pt>
                <c:pt idx="47">
                  <c:v>0.77</c:v>
                </c:pt>
                <c:pt idx="48">
                  <c:v>0.95</c:v>
                </c:pt>
                <c:pt idx="49">
                  <c:v>1.84</c:v>
                </c:pt>
                <c:pt idx="50">
                  <c:v>0.53</c:v>
                </c:pt>
                <c:pt idx="51">
                  <c:v>1.34</c:v>
                </c:pt>
                <c:pt idx="52">
                  <c:v>1.01</c:v>
                </c:pt>
                <c:pt idx="53">
                  <c:v>1.11</c:v>
                </c:pt>
                <c:pt idx="54">
                  <c:v>0.92</c:v>
                </c:pt>
                <c:pt idx="55">
                  <c:v>0.61</c:v>
                </c:pt>
                <c:pt idx="56">
                  <c:v>0.46</c:v>
                </c:pt>
                <c:pt idx="57">
                  <c:v>0.87</c:v>
                </c:pt>
                <c:pt idx="58">
                  <c:v>1.31</c:v>
                </c:pt>
                <c:pt idx="59">
                  <c:v>1.85</c:v>
                </c:pt>
                <c:pt idx="60">
                  <c:v>0.99</c:v>
                </c:pt>
                <c:pt idx="61">
                  <c:v>1.46</c:v>
                </c:pt>
                <c:pt idx="62">
                  <c:v>0.79</c:v>
                </c:pt>
                <c:pt idx="63">
                  <c:v>0.81</c:v>
                </c:pt>
                <c:pt idx="64">
                  <c:v>0.89</c:v>
                </c:pt>
                <c:pt idx="65">
                  <c:v>0.72</c:v>
                </c:pt>
                <c:pt idx="66">
                  <c:v>0.67</c:v>
                </c:pt>
                <c:pt idx="67">
                  <c:v>0.94</c:v>
                </c:pt>
                <c:pt idx="68">
                  <c:v>1.18</c:v>
                </c:pt>
                <c:pt idx="69">
                  <c:v>0.85</c:v>
                </c:pt>
                <c:pt idx="70">
                  <c:v>0.79</c:v>
                </c:pt>
                <c:pt idx="71">
                  <c:v>1.44</c:v>
                </c:pt>
                <c:pt idx="72">
                  <c:v>0.61</c:v>
                </c:pt>
                <c:pt idx="73">
                  <c:v>1.15</c:v>
                </c:pt>
                <c:pt idx="74">
                  <c:v>0.54</c:v>
                </c:pt>
                <c:pt idx="75">
                  <c:v>0.87</c:v>
                </c:pt>
                <c:pt idx="76">
                  <c:v>2.3</c:v>
                </c:pt>
                <c:pt idx="77">
                  <c:v>0.73</c:v>
                </c:pt>
                <c:pt idx="78">
                  <c:v>0.76</c:v>
                </c:pt>
                <c:pt idx="79">
                  <c:v>1.44</c:v>
                </c:pt>
                <c:pt idx="80">
                  <c:v>0.78</c:v>
                </c:pt>
                <c:pt idx="81">
                  <c:v>0.53</c:v>
                </c:pt>
                <c:pt idx="82">
                  <c:v>1.27</c:v>
                </c:pt>
                <c:pt idx="83">
                  <c:v>0.57</c:v>
                </c:pt>
                <c:pt idx="84">
                  <c:v>0.83</c:v>
                </c:pt>
                <c:pt idx="85">
                  <c:v>0.9</c:v>
                </c:pt>
                <c:pt idx="86">
                  <c:v>3.12</c:v>
                </c:pt>
                <c:pt idx="87">
                  <c:v>0.82</c:v>
                </c:pt>
                <c:pt idx="88">
                  <c:v>1.84</c:v>
                </c:pt>
                <c:pt idx="89">
                  <c:v>0.87</c:v>
                </c:pt>
                <c:pt idx="90">
                  <c:v>0.85</c:v>
                </c:pt>
                <c:pt idx="91">
                  <c:v>0.9</c:v>
                </c:pt>
                <c:pt idx="92">
                  <c:v>1.05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K1M!$B$18:$C$18</c:f>
              <c:strCache>
                <c:ptCount val="1"/>
                <c:pt idx="0">
                  <c:v>QM2 Pisvejc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K1M!$D$18:$DO$18</c:f>
              <c:numCache>
                <c:formatCode>0.00</c:formatCode>
                <c:ptCount val="116"/>
                <c:pt idx="0">
                  <c:v>0.45</c:v>
                </c:pt>
                <c:pt idx="1">
                  <c:v>0.56</c:v>
                </c:pt>
                <c:pt idx="2">
                  <c:v>0.84</c:v>
                </c:pt>
                <c:pt idx="3">
                  <c:v>0.46</c:v>
                </c:pt>
                <c:pt idx="4">
                  <c:v>0.64</c:v>
                </c:pt>
                <c:pt idx="5">
                  <c:v>0.47</c:v>
                </c:pt>
                <c:pt idx="6">
                  <c:v>1.01</c:v>
                </c:pt>
                <c:pt idx="7">
                  <c:v>0.52</c:v>
                </c:pt>
                <c:pt idx="8">
                  <c:v>0.54</c:v>
                </c:pt>
                <c:pt idx="9">
                  <c:v>0.41</c:v>
                </c:pt>
                <c:pt idx="10">
                  <c:v>1.02</c:v>
                </c:pt>
                <c:pt idx="11">
                  <c:v>0.76</c:v>
                </c:pt>
                <c:pt idx="12">
                  <c:v>0.6</c:v>
                </c:pt>
                <c:pt idx="13">
                  <c:v>0.89</c:v>
                </c:pt>
                <c:pt idx="14">
                  <c:v>0.8</c:v>
                </c:pt>
                <c:pt idx="15">
                  <c:v>0.74</c:v>
                </c:pt>
                <c:pt idx="16">
                  <c:v>0.97</c:v>
                </c:pt>
                <c:pt idx="17">
                  <c:v>0.72</c:v>
                </c:pt>
                <c:pt idx="18">
                  <c:v>0.9</c:v>
                </c:pt>
                <c:pt idx="19">
                  <c:v>1.11</c:v>
                </c:pt>
                <c:pt idx="20">
                  <c:v>2.66</c:v>
                </c:pt>
                <c:pt idx="21">
                  <c:v>2.11</c:v>
                </c:pt>
                <c:pt idx="22">
                  <c:v>1.38</c:v>
                </c:pt>
                <c:pt idx="23">
                  <c:v>1.48</c:v>
                </c:pt>
                <c:pt idx="24">
                  <c:v>0.44</c:v>
                </c:pt>
                <c:pt idx="25">
                  <c:v>0.56</c:v>
                </c:pt>
                <c:pt idx="26">
                  <c:v>0.9</c:v>
                </c:pt>
                <c:pt idx="27">
                  <c:v>1.49</c:v>
                </c:pt>
                <c:pt idx="28">
                  <c:v>1.06</c:v>
                </c:pt>
                <c:pt idx="29">
                  <c:v>0.8</c:v>
                </c:pt>
                <c:pt idx="30">
                  <c:v>0.74</c:v>
                </c:pt>
                <c:pt idx="31">
                  <c:v>0.43</c:v>
                </c:pt>
                <c:pt idx="32">
                  <c:v>0.88</c:v>
                </c:pt>
                <c:pt idx="33">
                  <c:v>0.88</c:v>
                </c:pt>
                <c:pt idx="34">
                  <c:v>1.25</c:v>
                </c:pt>
                <c:pt idx="35">
                  <c:v>0.7</c:v>
                </c:pt>
                <c:pt idx="36">
                  <c:v>1.46</c:v>
                </c:pt>
                <c:pt idx="37">
                  <c:v>0.73</c:v>
                </c:pt>
                <c:pt idx="38">
                  <c:v>0.74</c:v>
                </c:pt>
                <c:pt idx="39">
                  <c:v>0.46</c:v>
                </c:pt>
                <c:pt idx="40">
                  <c:v>1.95</c:v>
                </c:pt>
                <c:pt idx="41">
                  <c:v>0.66</c:v>
                </c:pt>
                <c:pt idx="42">
                  <c:v>1.05</c:v>
                </c:pt>
                <c:pt idx="43">
                  <c:v>0.95</c:v>
                </c:pt>
                <c:pt idx="44">
                  <c:v>0.59</c:v>
                </c:pt>
                <c:pt idx="45">
                  <c:v>0.89</c:v>
                </c:pt>
                <c:pt idx="46">
                  <c:v>0.67</c:v>
                </c:pt>
                <c:pt idx="47">
                  <c:v>1.25</c:v>
                </c:pt>
                <c:pt idx="48">
                  <c:v>0.66</c:v>
                </c:pt>
                <c:pt idx="49">
                  <c:v>0.84</c:v>
                </c:pt>
                <c:pt idx="50">
                  <c:v>0.61</c:v>
                </c:pt>
                <c:pt idx="51">
                  <c:v>0.8</c:v>
                </c:pt>
                <c:pt idx="52">
                  <c:v>1.38</c:v>
                </c:pt>
                <c:pt idx="53">
                  <c:v>0.6</c:v>
                </c:pt>
                <c:pt idx="54">
                  <c:v>0.84</c:v>
                </c:pt>
                <c:pt idx="55">
                  <c:v>0.73</c:v>
                </c:pt>
                <c:pt idx="56">
                  <c:v>0.73</c:v>
                </c:pt>
                <c:pt idx="57">
                  <c:v>0.69</c:v>
                </c:pt>
                <c:pt idx="58">
                  <c:v>0.75</c:v>
                </c:pt>
                <c:pt idx="59">
                  <c:v>0.82</c:v>
                </c:pt>
                <c:pt idx="60">
                  <c:v>1.39</c:v>
                </c:pt>
                <c:pt idx="61">
                  <c:v>1.02</c:v>
                </c:pt>
                <c:pt idx="62">
                  <c:v>0.7</c:v>
                </c:pt>
                <c:pt idx="63">
                  <c:v>0.6</c:v>
                </c:pt>
                <c:pt idx="64">
                  <c:v>1.93</c:v>
                </c:pt>
                <c:pt idx="65">
                  <c:v>0.83</c:v>
                </c:pt>
                <c:pt idx="66">
                  <c:v>0.87</c:v>
                </c:pt>
                <c:pt idx="67">
                  <c:v>1.09</c:v>
                </c:pt>
                <c:pt idx="68">
                  <c:v>0.63</c:v>
                </c:pt>
                <c:pt idx="69">
                  <c:v>0.63</c:v>
                </c:pt>
                <c:pt idx="70">
                  <c:v>0.98</c:v>
                </c:pt>
                <c:pt idx="71">
                  <c:v>0.68</c:v>
                </c:pt>
                <c:pt idx="72">
                  <c:v>0.48</c:v>
                </c:pt>
                <c:pt idx="73">
                  <c:v>0.7</c:v>
                </c:pt>
                <c:pt idx="74">
                  <c:v>0.67</c:v>
                </c:pt>
                <c:pt idx="75">
                  <c:v>1.21</c:v>
                </c:pt>
                <c:pt idx="76">
                  <c:v>0.92</c:v>
                </c:pt>
                <c:pt idx="77">
                  <c:v>0.72</c:v>
                </c:pt>
                <c:pt idx="78">
                  <c:v>0.66</c:v>
                </c:pt>
                <c:pt idx="79">
                  <c:v>0.71</c:v>
                </c:pt>
                <c:pt idx="80">
                  <c:v>2.03</c:v>
                </c:pt>
                <c:pt idx="81">
                  <c:v>0.56</c:v>
                </c:pt>
                <c:pt idx="82">
                  <c:v>0.83</c:v>
                </c:pt>
                <c:pt idx="83">
                  <c:v>1.56</c:v>
                </c:pt>
                <c:pt idx="84">
                  <c:v>0.78</c:v>
                </c:pt>
                <c:pt idx="85">
                  <c:v>1.5</c:v>
                </c:pt>
                <c:pt idx="86">
                  <c:v>0.83</c:v>
                </c:pt>
                <c:pt idx="87">
                  <c:v>0.62</c:v>
                </c:pt>
                <c:pt idx="88">
                  <c:v>0.53</c:v>
                </c:pt>
                <c:pt idx="89">
                  <c:v>0.67</c:v>
                </c:pt>
                <c:pt idx="90">
                  <c:v>0.83</c:v>
                </c:pt>
                <c:pt idx="91">
                  <c:v>2.319999999999998</c:v>
                </c:pt>
                <c:pt idx="92">
                  <c:v>0.54</c:v>
                </c:pt>
                <c:pt idx="93">
                  <c:v>1.26</c:v>
                </c:pt>
                <c:pt idx="94">
                  <c:v>1.16</c:v>
                </c:pt>
                <c:pt idx="95">
                  <c:v>0.73</c:v>
                </c:pt>
                <c:pt idx="96">
                  <c:v>0.84</c:v>
                </c:pt>
                <c:pt idx="97">
                  <c:v>0.7</c:v>
                </c:pt>
                <c:pt idx="98">
                  <c:v>0.78</c:v>
                </c:pt>
                <c:pt idx="99">
                  <c:v>0.68</c:v>
                </c:pt>
                <c:pt idx="100">
                  <c:v>0.55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K1M!$B$19:$C$19</c:f>
              <c:strCache>
                <c:ptCount val="1"/>
                <c:pt idx="0">
                  <c:v>QM2 Walsh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33CC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K1M!$D$19:$DO$19</c:f>
              <c:numCache>
                <c:formatCode>0.00</c:formatCode>
                <c:ptCount val="116"/>
                <c:pt idx="0">
                  <c:v>0.79</c:v>
                </c:pt>
                <c:pt idx="1">
                  <c:v>0.52</c:v>
                </c:pt>
                <c:pt idx="2">
                  <c:v>0.53</c:v>
                </c:pt>
                <c:pt idx="3">
                  <c:v>0.94</c:v>
                </c:pt>
                <c:pt idx="4">
                  <c:v>1.12</c:v>
                </c:pt>
                <c:pt idx="5">
                  <c:v>0.62</c:v>
                </c:pt>
                <c:pt idx="6">
                  <c:v>0.83</c:v>
                </c:pt>
                <c:pt idx="7">
                  <c:v>0.9</c:v>
                </c:pt>
                <c:pt idx="8">
                  <c:v>0.5</c:v>
                </c:pt>
                <c:pt idx="9">
                  <c:v>0.61</c:v>
                </c:pt>
                <c:pt idx="10">
                  <c:v>0.96</c:v>
                </c:pt>
                <c:pt idx="11">
                  <c:v>0.93</c:v>
                </c:pt>
                <c:pt idx="12">
                  <c:v>1.04</c:v>
                </c:pt>
                <c:pt idx="13">
                  <c:v>0.51</c:v>
                </c:pt>
                <c:pt idx="14">
                  <c:v>0.38</c:v>
                </c:pt>
                <c:pt idx="15">
                  <c:v>0.59</c:v>
                </c:pt>
                <c:pt idx="16">
                  <c:v>0.74</c:v>
                </c:pt>
                <c:pt idx="17">
                  <c:v>0.9</c:v>
                </c:pt>
                <c:pt idx="18">
                  <c:v>2.01</c:v>
                </c:pt>
                <c:pt idx="19">
                  <c:v>1.46</c:v>
                </c:pt>
                <c:pt idx="20">
                  <c:v>1.76</c:v>
                </c:pt>
                <c:pt idx="21">
                  <c:v>1.16</c:v>
                </c:pt>
                <c:pt idx="22">
                  <c:v>0.71</c:v>
                </c:pt>
                <c:pt idx="23">
                  <c:v>0.66</c:v>
                </c:pt>
                <c:pt idx="24">
                  <c:v>0.97</c:v>
                </c:pt>
                <c:pt idx="25">
                  <c:v>0.91</c:v>
                </c:pt>
                <c:pt idx="26">
                  <c:v>1.48</c:v>
                </c:pt>
                <c:pt idx="27">
                  <c:v>1.24</c:v>
                </c:pt>
                <c:pt idx="28">
                  <c:v>0.41</c:v>
                </c:pt>
                <c:pt idx="29">
                  <c:v>0.99</c:v>
                </c:pt>
                <c:pt idx="30">
                  <c:v>0.82</c:v>
                </c:pt>
                <c:pt idx="31">
                  <c:v>2.29</c:v>
                </c:pt>
                <c:pt idx="32">
                  <c:v>0.78</c:v>
                </c:pt>
                <c:pt idx="33">
                  <c:v>0.86</c:v>
                </c:pt>
                <c:pt idx="34">
                  <c:v>1.29</c:v>
                </c:pt>
                <c:pt idx="35">
                  <c:v>1.14</c:v>
                </c:pt>
                <c:pt idx="36">
                  <c:v>1.05</c:v>
                </c:pt>
                <c:pt idx="37">
                  <c:v>2.33</c:v>
                </c:pt>
                <c:pt idx="38">
                  <c:v>0.67</c:v>
                </c:pt>
                <c:pt idx="39">
                  <c:v>0.85</c:v>
                </c:pt>
                <c:pt idx="40">
                  <c:v>0.87</c:v>
                </c:pt>
                <c:pt idx="41">
                  <c:v>0.9</c:v>
                </c:pt>
                <c:pt idx="42">
                  <c:v>0.63</c:v>
                </c:pt>
                <c:pt idx="43">
                  <c:v>0.72</c:v>
                </c:pt>
                <c:pt idx="44">
                  <c:v>0.72</c:v>
                </c:pt>
                <c:pt idx="45">
                  <c:v>0.71</c:v>
                </c:pt>
                <c:pt idx="46">
                  <c:v>0.76</c:v>
                </c:pt>
                <c:pt idx="47">
                  <c:v>0.82</c:v>
                </c:pt>
                <c:pt idx="48">
                  <c:v>0.63</c:v>
                </c:pt>
                <c:pt idx="49">
                  <c:v>0.99</c:v>
                </c:pt>
                <c:pt idx="50">
                  <c:v>0.5</c:v>
                </c:pt>
                <c:pt idx="51">
                  <c:v>1.39</c:v>
                </c:pt>
                <c:pt idx="52">
                  <c:v>1.45</c:v>
                </c:pt>
                <c:pt idx="53">
                  <c:v>0.73</c:v>
                </c:pt>
                <c:pt idx="54">
                  <c:v>0.85</c:v>
                </c:pt>
                <c:pt idx="55">
                  <c:v>0.63</c:v>
                </c:pt>
                <c:pt idx="56">
                  <c:v>0.84</c:v>
                </c:pt>
                <c:pt idx="57">
                  <c:v>0.97</c:v>
                </c:pt>
                <c:pt idx="58">
                  <c:v>1.63</c:v>
                </c:pt>
                <c:pt idx="59">
                  <c:v>0.74</c:v>
                </c:pt>
                <c:pt idx="60">
                  <c:v>0.89</c:v>
                </c:pt>
                <c:pt idx="61">
                  <c:v>0.75</c:v>
                </c:pt>
                <c:pt idx="62">
                  <c:v>0.89</c:v>
                </c:pt>
                <c:pt idx="63">
                  <c:v>1.53</c:v>
                </c:pt>
                <c:pt idx="64">
                  <c:v>0.81</c:v>
                </c:pt>
                <c:pt idx="65">
                  <c:v>0.55</c:v>
                </c:pt>
                <c:pt idx="66">
                  <c:v>0.63</c:v>
                </c:pt>
                <c:pt idx="67">
                  <c:v>0.77</c:v>
                </c:pt>
                <c:pt idx="68">
                  <c:v>0.64</c:v>
                </c:pt>
                <c:pt idx="69">
                  <c:v>0.47</c:v>
                </c:pt>
                <c:pt idx="70">
                  <c:v>0.53</c:v>
                </c:pt>
                <c:pt idx="71">
                  <c:v>0.69</c:v>
                </c:pt>
                <c:pt idx="72">
                  <c:v>0.87</c:v>
                </c:pt>
                <c:pt idx="73">
                  <c:v>0.78</c:v>
                </c:pt>
                <c:pt idx="74">
                  <c:v>0.77</c:v>
                </c:pt>
                <c:pt idx="75">
                  <c:v>0.68</c:v>
                </c:pt>
                <c:pt idx="76">
                  <c:v>0.44</c:v>
                </c:pt>
                <c:pt idx="77">
                  <c:v>0.73</c:v>
                </c:pt>
                <c:pt idx="78">
                  <c:v>0.63</c:v>
                </c:pt>
                <c:pt idx="79">
                  <c:v>1.03</c:v>
                </c:pt>
                <c:pt idx="80">
                  <c:v>2.24</c:v>
                </c:pt>
                <c:pt idx="81">
                  <c:v>0.7</c:v>
                </c:pt>
                <c:pt idx="82">
                  <c:v>0.78</c:v>
                </c:pt>
                <c:pt idx="83">
                  <c:v>1.76</c:v>
                </c:pt>
                <c:pt idx="84">
                  <c:v>0.67</c:v>
                </c:pt>
                <c:pt idx="85">
                  <c:v>1.15</c:v>
                </c:pt>
                <c:pt idx="86">
                  <c:v>0.73</c:v>
                </c:pt>
                <c:pt idx="87">
                  <c:v>0.68</c:v>
                </c:pt>
                <c:pt idx="88">
                  <c:v>0.6</c:v>
                </c:pt>
                <c:pt idx="89">
                  <c:v>0.68</c:v>
                </c:pt>
                <c:pt idx="90">
                  <c:v>1.24</c:v>
                </c:pt>
                <c:pt idx="91">
                  <c:v>1.55</c:v>
                </c:pt>
                <c:pt idx="92">
                  <c:v>0.66</c:v>
                </c:pt>
                <c:pt idx="93">
                  <c:v>0.86</c:v>
                </c:pt>
                <c:pt idx="94">
                  <c:v>1.45</c:v>
                </c:pt>
                <c:pt idx="95">
                  <c:v>0.57</c:v>
                </c:pt>
                <c:pt idx="96">
                  <c:v>0.58</c:v>
                </c:pt>
                <c:pt idx="97">
                  <c:v>0.73</c:v>
                </c:pt>
                <c:pt idx="98">
                  <c:v>0.62</c:v>
                </c:pt>
                <c:pt idx="99">
                  <c:v>0.67</c:v>
                </c:pt>
                <c:pt idx="100">
                  <c:v>1.01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K1M!$B$20:$C$20</c:f>
              <c:strCache>
                <c:ptCount val="1"/>
                <c:pt idx="0">
                  <c:v>Demi Billaut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K1M!$D$20:$DO$20</c:f>
              <c:numCache>
                <c:formatCode>0.00</c:formatCode>
                <c:ptCount val="116"/>
                <c:pt idx="0">
                  <c:v>0.74</c:v>
                </c:pt>
                <c:pt idx="1">
                  <c:v>0.59</c:v>
                </c:pt>
                <c:pt idx="2">
                  <c:v>0.77</c:v>
                </c:pt>
                <c:pt idx="3">
                  <c:v>0.49</c:v>
                </c:pt>
                <c:pt idx="4">
                  <c:v>1.02</c:v>
                </c:pt>
                <c:pt idx="5">
                  <c:v>0.8</c:v>
                </c:pt>
                <c:pt idx="6">
                  <c:v>0.72</c:v>
                </c:pt>
                <c:pt idx="7">
                  <c:v>0.55</c:v>
                </c:pt>
                <c:pt idx="8">
                  <c:v>0.78</c:v>
                </c:pt>
                <c:pt idx="9">
                  <c:v>0.43</c:v>
                </c:pt>
                <c:pt idx="10">
                  <c:v>0.48</c:v>
                </c:pt>
                <c:pt idx="11">
                  <c:v>0.42</c:v>
                </c:pt>
                <c:pt idx="12">
                  <c:v>0.48</c:v>
                </c:pt>
                <c:pt idx="13">
                  <c:v>0.64</c:v>
                </c:pt>
                <c:pt idx="14">
                  <c:v>0.91</c:v>
                </c:pt>
                <c:pt idx="15">
                  <c:v>0.93</c:v>
                </c:pt>
                <c:pt idx="16">
                  <c:v>0.51</c:v>
                </c:pt>
                <c:pt idx="17">
                  <c:v>0.66</c:v>
                </c:pt>
                <c:pt idx="18">
                  <c:v>0.95</c:v>
                </c:pt>
                <c:pt idx="19">
                  <c:v>1.49</c:v>
                </c:pt>
                <c:pt idx="20">
                  <c:v>0.52</c:v>
                </c:pt>
                <c:pt idx="21">
                  <c:v>0.73</c:v>
                </c:pt>
                <c:pt idx="22">
                  <c:v>0.83</c:v>
                </c:pt>
                <c:pt idx="23">
                  <c:v>1.04</c:v>
                </c:pt>
                <c:pt idx="24">
                  <c:v>0.6</c:v>
                </c:pt>
                <c:pt idx="25">
                  <c:v>0.77</c:v>
                </c:pt>
                <c:pt idx="26">
                  <c:v>0.45</c:v>
                </c:pt>
                <c:pt idx="27">
                  <c:v>0.85</c:v>
                </c:pt>
                <c:pt idx="28">
                  <c:v>0.45</c:v>
                </c:pt>
                <c:pt idx="29">
                  <c:v>0.62</c:v>
                </c:pt>
                <c:pt idx="30">
                  <c:v>1.26</c:v>
                </c:pt>
                <c:pt idx="31">
                  <c:v>0.39</c:v>
                </c:pt>
                <c:pt idx="32">
                  <c:v>0.94</c:v>
                </c:pt>
                <c:pt idx="33">
                  <c:v>0.98</c:v>
                </c:pt>
                <c:pt idx="34">
                  <c:v>0.51</c:v>
                </c:pt>
                <c:pt idx="35">
                  <c:v>0.49</c:v>
                </c:pt>
                <c:pt idx="36">
                  <c:v>0.78</c:v>
                </c:pt>
                <c:pt idx="37">
                  <c:v>0.28</c:v>
                </c:pt>
                <c:pt idx="38">
                  <c:v>2.65</c:v>
                </c:pt>
                <c:pt idx="39">
                  <c:v>0.66</c:v>
                </c:pt>
                <c:pt idx="40">
                  <c:v>0.77</c:v>
                </c:pt>
                <c:pt idx="41">
                  <c:v>1.62</c:v>
                </c:pt>
                <c:pt idx="42">
                  <c:v>0.51</c:v>
                </c:pt>
                <c:pt idx="43">
                  <c:v>0.57</c:v>
                </c:pt>
                <c:pt idx="44">
                  <c:v>1.08</c:v>
                </c:pt>
                <c:pt idx="45">
                  <c:v>0.36</c:v>
                </c:pt>
                <c:pt idx="46">
                  <c:v>1.47</c:v>
                </c:pt>
                <c:pt idx="47">
                  <c:v>0.62</c:v>
                </c:pt>
                <c:pt idx="48">
                  <c:v>0.78</c:v>
                </c:pt>
                <c:pt idx="49">
                  <c:v>1.1</c:v>
                </c:pt>
                <c:pt idx="50">
                  <c:v>0.93</c:v>
                </c:pt>
                <c:pt idx="51">
                  <c:v>1.16</c:v>
                </c:pt>
                <c:pt idx="52">
                  <c:v>0.66</c:v>
                </c:pt>
                <c:pt idx="53">
                  <c:v>0.56</c:v>
                </c:pt>
                <c:pt idx="54">
                  <c:v>0.84</c:v>
                </c:pt>
                <c:pt idx="55">
                  <c:v>1.27</c:v>
                </c:pt>
                <c:pt idx="56">
                  <c:v>0.59</c:v>
                </c:pt>
                <c:pt idx="57">
                  <c:v>0.68</c:v>
                </c:pt>
                <c:pt idx="58">
                  <c:v>1.21</c:v>
                </c:pt>
                <c:pt idx="59">
                  <c:v>1.06</c:v>
                </c:pt>
                <c:pt idx="60">
                  <c:v>0.59</c:v>
                </c:pt>
                <c:pt idx="61">
                  <c:v>1.31</c:v>
                </c:pt>
                <c:pt idx="62">
                  <c:v>0.75</c:v>
                </c:pt>
                <c:pt idx="63">
                  <c:v>1.82</c:v>
                </c:pt>
                <c:pt idx="64">
                  <c:v>2.45</c:v>
                </c:pt>
                <c:pt idx="65">
                  <c:v>0.61</c:v>
                </c:pt>
                <c:pt idx="66">
                  <c:v>0.72</c:v>
                </c:pt>
                <c:pt idx="67">
                  <c:v>1.15</c:v>
                </c:pt>
                <c:pt idx="68">
                  <c:v>0.72</c:v>
                </c:pt>
                <c:pt idx="69">
                  <c:v>1.35</c:v>
                </c:pt>
                <c:pt idx="70">
                  <c:v>0.58</c:v>
                </c:pt>
                <c:pt idx="71">
                  <c:v>1.52</c:v>
                </c:pt>
                <c:pt idx="72">
                  <c:v>0.95</c:v>
                </c:pt>
                <c:pt idx="73">
                  <c:v>1.04</c:v>
                </c:pt>
                <c:pt idx="74">
                  <c:v>0.77</c:v>
                </c:pt>
                <c:pt idx="75">
                  <c:v>0.55</c:v>
                </c:pt>
                <c:pt idx="76">
                  <c:v>0.55</c:v>
                </c:pt>
                <c:pt idx="77">
                  <c:v>0.83</c:v>
                </c:pt>
                <c:pt idx="78">
                  <c:v>0.93</c:v>
                </c:pt>
                <c:pt idx="79">
                  <c:v>1.02</c:v>
                </c:pt>
                <c:pt idx="80">
                  <c:v>0.91</c:v>
                </c:pt>
                <c:pt idx="81">
                  <c:v>0.85</c:v>
                </c:pt>
                <c:pt idx="82">
                  <c:v>0.72</c:v>
                </c:pt>
                <c:pt idx="83">
                  <c:v>1.0</c:v>
                </c:pt>
                <c:pt idx="84">
                  <c:v>0.92</c:v>
                </c:pt>
                <c:pt idx="85">
                  <c:v>0.69</c:v>
                </c:pt>
                <c:pt idx="86">
                  <c:v>1.03</c:v>
                </c:pt>
                <c:pt idx="87">
                  <c:v>1.27</c:v>
                </c:pt>
                <c:pt idx="88">
                  <c:v>0.47</c:v>
                </c:pt>
                <c:pt idx="89">
                  <c:v>0.81</c:v>
                </c:pt>
                <c:pt idx="90">
                  <c:v>2.67</c:v>
                </c:pt>
                <c:pt idx="91">
                  <c:v>0.55</c:v>
                </c:pt>
                <c:pt idx="92">
                  <c:v>1.56</c:v>
                </c:pt>
                <c:pt idx="93">
                  <c:v>2.34</c:v>
                </c:pt>
                <c:pt idx="94">
                  <c:v>0.8</c:v>
                </c:pt>
                <c:pt idx="95">
                  <c:v>1.07</c:v>
                </c:pt>
                <c:pt idx="96">
                  <c:v>0.66</c:v>
                </c:pt>
                <c:pt idx="97">
                  <c:v>0.88</c:v>
                </c:pt>
                <c:pt idx="98">
                  <c:v>1.23</c:v>
                </c:pt>
                <c:pt idx="99">
                  <c:v>0.79</c:v>
                </c:pt>
                <c:pt idx="100">
                  <c:v>0.87</c:v>
                </c:pt>
                <c:pt idx="101">
                  <c:v>0.75</c:v>
                </c:pt>
                <c:pt idx="102">
                  <c:v>0.56</c:v>
                </c:pt>
                <c:pt idx="103">
                  <c:v>0.74</c:v>
                </c:pt>
                <c:pt idx="104">
                  <c:v>0.48</c:v>
                </c:pt>
                <c:pt idx="105">
                  <c:v>0.6</c:v>
                </c:pt>
                <c:pt idx="106">
                  <c:v>0.5</c:v>
                </c:pt>
                <c:pt idx="107">
                  <c:v>0.57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K1M!$B$21:$C$21</c:f>
              <c:strCache>
                <c:ptCount val="1"/>
                <c:pt idx="0">
                  <c:v>Demi Bourliaud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K1M!$D$21:$DO$21</c:f>
              <c:numCache>
                <c:formatCode>0.00</c:formatCode>
                <c:ptCount val="1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0.36</c:v>
                </c:pt>
                <c:pt idx="5">
                  <c:v>0.84</c:v>
                </c:pt>
                <c:pt idx="6">
                  <c:v>0.98</c:v>
                </c:pt>
                <c:pt idx="7">
                  <c:v>0.62</c:v>
                </c:pt>
                <c:pt idx="8">
                  <c:v>0.54</c:v>
                </c:pt>
                <c:pt idx="9">
                  <c:v>1.24</c:v>
                </c:pt>
                <c:pt idx="10">
                  <c:v>0.74</c:v>
                </c:pt>
                <c:pt idx="11">
                  <c:v>0.51</c:v>
                </c:pt>
                <c:pt idx="12">
                  <c:v>0.93</c:v>
                </c:pt>
                <c:pt idx="13">
                  <c:v>0.49</c:v>
                </c:pt>
                <c:pt idx="14">
                  <c:v>0.78</c:v>
                </c:pt>
                <c:pt idx="15">
                  <c:v>0.83</c:v>
                </c:pt>
                <c:pt idx="16">
                  <c:v>2.63</c:v>
                </c:pt>
                <c:pt idx="17">
                  <c:v>0.53</c:v>
                </c:pt>
                <c:pt idx="18">
                  <c:v>1.09</c:v>
                </c:pt>
                <c:pt idx="19">
                  <c:v>0.41</c:v>
                </c:pt>
                <c:pt idx="20">
                  <c:v>0.54</c:v>
                </c:pt>
                <c:pt idx="21">
                  <c:v>0.87</c:v>
                </c:pt>
                <c:pt idx="22">
                  <c:v>1.31</c:v>
                </c:pt>
                <c:pt idx="23">
                  <c:v>0.58</c:v>
                </c:pt>
                <c:pt idx="24">
                  <c:v>0.64</c:v>
                </c:pt>
                <c:pt idx="25">
                  <c:v>0.76</c:v>
                </c:pt>
                <c:pt idx="26">
                  <c:v>0.54</c:v>
                </c:pt>
                <c:pt idx="27">
                  <c:v>0.93</c:v>
                </c:pt>
                <c:pt idx="28">
                  <c:v>1.26</c:v>
                </c:pt>
                <c:pt idx="29">
                  <c:v>1.23</c:v>
                </c:pt>
                <c:pt idx="30">
                  <c:v>0.29</c:v>
                </c:pt>
                <c:pt idx="31">
                  <c:v>1.06</c:v>
                </c:pt>
                <c:pt idx="32">
                  <c:v>0.89</c:v>
                </c:pt>
                <c:pt idx="33">
                  <c:v>2.02</c:v>
                </c:pt>
                <c:pt idx="34">
                  <c:v>0.53</c:v>
                </c:pt>
                <c:pt idx="35">
                  <c:v>0.86</c:v>
                </c:pt>
                <c:pt idx="36">
                  <c:v>0.68</c:v>
                </c:pt>
                <c:pt idx="37">
                  <c:v>0.54</c:v>
                </c:pt>
                <c:pt idx="38">
                  <c:v>0.68</c:v>
                </c:pt>
                <c:pt idx="39">
                  <c:v>0.59</c:v>
                </c:pt>
                <c:pt idx="40">
                  <c:v>0.55</c:v>
                </c:pt>
                <c:pt idx="41">
                  <c:v>0.97</c:v>
                </c:pt>
                <c:pt idx="42">
                  <c:v>1.72</c:v>
                </c:pt>
                <c:pt idx="43">
                  <c:v>0.73</c:v>
                </c:pt>
                <c:pt idx="44">
                  <c:v>1.06</c:v>
                </c:pt>
                <c:pt idx="45">
                  <c:v>0.92</c:v>
                </c:pt>
                <c:pt idx="46">
                  <c:v>1.33</c:v>
                </c:pt>
                <c:pt idx="47">
                  <c:v>0.69</c:v>
                </c:pt>
                <c:pt idx="48">
                  <c:v>0.99</c:v>
                </c:pt>
                <c:pt idx="49">
                  <c:v>0.57</c:v>
                </c:pt>
                <c:pt idx="50">
                  <c:v>0.6</c:v>
                </c:pt>
                <c:pt idx="51">
                  <c:v>1.52</c:v>
                </c:pt>
                <c:pt idx="52">
                  <c:v>0.43</c:v>
                </c:pt>
                <c:pt idx="53">
                  <c:v>0.62</c:v>
                </c:pt>
                <c:pt idx="54">
                  <c:v>1.21</c:v>
                </c:pt>
                <c:pt idx="55">
                  <c:v>1.11</c:v>
                </c:pt>
                <c:pt idx="56">
                  <c:v>1.71</c:v>
                </c:pt>
                <c:pt idx="57">
                  <c:v>0.9</c:v>
                </c:pt>
                <c:pt idx="58">
                  <c:v>0.578</c:v>
                </c:pt>
                <c:pt idx="59">
                  <c:v>1.25</c:v>
                </c:pt>
                <c:pt idx="60">
                  <c:v>0.38</c:v>
                </c:pt>
                <c:pt idx="61">
                  <c:v>1.29</c:v>
                </c:pt>
                <c:pt idx="62">
                  <c:v>0.79</c:v>
                </c:pt>
                <c:pt idx="63">
                  <c:v>0.32</c:v>
                </c:pt>
                <c:pt idx="64">
                  <c:v>2.27</c:v>
                </c:pt>
                <c:pt idx="65">
                  <c:v>0.33</c:v>
                </c:pt>
                <c:pt idx="66">
                  <c:v>0.92</c:v>
                </c:pt>
                <c:pt idx="67">
                  <c:v>1.44</c:v>
                </c:pt>
                <c:pt idx="68">
                  <c:v>0.75</c:v>
                </c:pt>
                <c:pt idx="69">
                  <c:v>1.06</c:v>
                </c:pt>
                <c:pt idx="70">
                  <c:v>0.65</c:v>
                </c:pt>
                <c:pt idx="71">
                  <c:v>0.77</c:v>
                </c:pt>
                <c:pt idx="72">
                  <c:v>0.68</c:v>
                </c:pt>
                <c:pt idx="73">
                  <c:v>0.51</c:v>
                </c:pt>
                <c:pt idx="74">
                  <c:v>1.35</c:v>
                </c:pt>
                <c:pt idx="75">
                  <c:v>0.96</c:v>
                </c:pt>
                <c:pt idx="76">
                  <c:v>1.09</c:v>
                </c:pt>
                <c:pt idx="77">
                  <c:v>0.85</c:v>
                </c:pt>
                <c:pt idx="78">
                  <c:v>0.85</c:v>
                </c:pt>
                <c:pt idx="79">
                  <c:v>2.1</c:v>
                </c:pt>
                <c:pt idx="80">
                  <c:v>0.85</c:v>
                </c:pt>
                <c:pt idx="81">
                  <c:v>2.89</c:v>
                </c:pt>
                <c:pt idx="82">
                  <c:v>0.69</c:v>
                </c:pt>
                <c:pt idx="83">
                  <c:v>0.85</c:v>
                </c:pt>
                <c:pt idx="84">
                  <c:v>2.13</c:v>
                </c:pt>
                <c:pt idx="85">
                  <c:v>0.51</c:v>
                </c:pt>
                <c:pt idx="86">
                  <c:v>1.04</c:v>
                </c:pt>
                <c:pt idx="87">
                  <c:v>1.78</c:v>
                </c:pt>
                <c:pt idx="88">
                  <c:v>0.49</c:v>
                </c:pt>
                <c:pt idx="89">
                  <c:v>1.35</c:v>
                </c:pt>
                <c:pt idx="90">
                  <c:v>0.75</c:v>
                </c:pt>
                <c:pt idx="91">
                  <c:v>0.73</c:v>
                </c:pt>
                <c:pt idx="92">
                  <c:v>0.54</c:v>
                </c:pt>
                <c:pt idx="93">
                  <c:v>0.65</c:v>
                </c:pt>
                <c:pt idx="94">
                  <c:v>0.67</c:v>
                </c:pt>
                <c:pt idx="95">
                  <c:v>0.61</c:v>
                </c:pt>
                <c:pt idx="96">
                  <c:v>1.32</c:v>
                </c:pt>
                <c:pt idx="97">
                  <c:v>0.72</c:v>
                </c:pt>
                <c:pt idx="98">
                  <c:v>0.45</c:v>
                </c:pt>
                <c:pt idx="99">
                  <c:v>0.67</c:v>
                </c:pt>
                <c:pt idx="100">
                  <c:v>0.66</c:v>
                </c:pt>
                <c:pt idx="101">
                  <c:v>0.74</c:v>
                </c:pt>
                <c:pt idx="102">
                  <c:v>0.41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K1M!$B$22:$C$22</c:f>
              <c:strCache>
                <c:ptCount val="1"/>
                <c:pt idx="0">
                  <c:v>Demi Heyl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K1M!$D$22:$DO$22</c:f>
              <c:numCache>
                <c:formatCode>0.00</c:formatCode>
                <c:ptCount val="116"/>
                <c:pt idx="0">
                  <c:v>0.42</c:v>
                </c:pt>
                <c:pt idx="1">
                  <c:v>0.38</c:v>
                </c:pt>
                <c:pt idx="2">
                  <c:v>0.39</c:v>
                </c:pt>
                <c:pt idx="3">
                  <c:v>0.34</c:v>
                </c:pt>
                <c:pt idx="4">
                  <c:v>0.47</c:v>
                </c:pt>
                <c:pt idx="5">
                  <c:v>0.52</c:v>
                </c:pt>
                <c:pt idx="6">
                  <c:v>0.87</c:v>
                </c:pt>
                <c:pt idx="7">
                  <c:v>0.53</c:v>
                </c:pt>
                <c:pt idx="8">
                  <c:v>1.08</c:v>
                </c:pt>
                <c:pt idx="9">
                  <c:v>0.98</c:v>
                </c:pt>
                <c:pt idx="10">
                  <c:v>0.37</c:v>
                </c:pt>
                <c:pt idx="11">
                  <c:v>1.18</c:v>
                </c:pt>
                <c:pt idx="12">
                  <c:v>0.9</c:v>
                </c:pt>
                <c:pt idx="13">
                  <c:v>1.01</c:v>
                </c:pt>
                <c:pt idx="14">
                  <c:v>1.34</c:v>
                </c:pt>
                <c:pt idx="15">
                  <c:v>0.51</c:v>
                </c:pt>
                <c:pt idx="16">
                  <c:v>0.49</c:v>
                </c:pt>
                <c:pt idx="17">
                  <c:v>1.0</c:v>
                </c:pt>
                <c:pt idx="18">
                  <c:v>1.35</c:v>
                </c:pt>
                <c:pt idx="19">
                  <c:v>1.54</c:v>
                </c:pt>
                <c:pt idx="20">
                  <c:v>0.51</c:v>
                </c:pt>
                <c:pt idx="21">
                  <c:v>0.85</c:v>
                </c:pt>
                <c:pt idx="22">
                  <c:v>0.5</c:v>
                </c:pt>
                <c:pt idx="23">
                  <c:v>0.67</c:v>
                </c:pt>
                <c:pt idx="24">
                  <c:v>0.38</c:v>
                </c:pt>
                <c:pt idx="25">
                  <c:v>0.71</c:v>
                </c:pt>
                <c:pt idx="26">
                  <c:v>0.83</c:v>
                </c:pt>
                <c:pt idx="27">
                  <c:v>0.49</c:v>
                </c:pt>
                <c:pt idx="28">
                  <c:v>1.14</c:v>
                </c:pt>
                <c:pt idx="29">
                  <c:v>1.17</c:v>
                </c:pt>
                <c:pt idx="30">
                  <c:v>0.9</c:v>
                </c:pt>
                <c:pt idx="31">
                  <c:v>2.14</c:v>
                </c:pt>
                <c:pt idx="32">
                  <c:v>0.9</c:v>
                </c:pt>
                <c:pt idx="33">
                  <c:v>0.65</c:v>
                </c:pt>
                <c:pt idx="34">
                  <c:v>1.35</c:v>
                </c:pt>
                <c:pt idx="35">
                  <c:v>0.72</c:v>
                </c:pt>
                <c:pt idx="36">
                  <c:v>1.38</c:v>
                </c:pt>
                <c:pt idx="37">
                  <c:v>0.78</c:v>
                </c:pt>
                <c:pt idx="38">
                  <c:v>1.15</c:v>
                </c:pt>
                <c:pt idx="39">
                  <c:v>0.71</c:v>
                </c:pt>
                <c:pt idx="40">
                  <c:v>1.13</c:v>
                </c:pt>
                <c:pt idx="41">
                  <c:v>0.88</c:v>
                </c:pt>
                <c:pt idx="42">
                  <c:v>0.63</c:v>
                </c:pt>
                <c:pt idx="43">
                  <c:v>1.99</c:v>
                </c:pt>
                <c:pt idx="44">
                  <c:v>0.79</c:v>
                </c:pt>
                <c:pt idx="45">
                  <c:v>1.26</c:v>
                </c:pt>
                <c:pt idx="46">
                  <c:v>0.83</c:v>
                </c:pt>
                <c:pt idx="47">
                  <c:v>0.63</c:v>
                </c:pt>
                <c:pt idx="48">
                  <c:v>0.42</c:v>
                </c:pt>
                <c:pt idx="49">
                  <c:v>0.44</c:v>
                </c:pt>
                <c:pt idx="50">
                  <c:v>1.18</c:v>
                </c:pt>
                <c:pt idx="51">
                  <c:v>0.48</c:v>
                </c:pt>
                <c:pt idx="52">
                  <c:v>0.87</c:v>
                </c:pt>
                <c:pt idx="53">
                  <c:v>1.25</c:v>
                </c:pt>
                <c:pt idx="54">
                  <c:v>0.7</c:v>
                </c:pt>
                <c:pt idx="55">
                  <c:v>0.45</c:v>
                </c:pt>
                <c:pt idx="56">
                  <c:v>0.4</c:v>
                </c:pt>
                <c:pt idx="57">
                  <c:v>0.5</c:v>
                </c:pt>
                <c:pt idx="58">
                  <c:v>1.06</c:v>
                </c:pt>
                <c:pt idx="59">
                  <c:v>0.97</c:v>
                </c:pt>
                <c:pt idx="60">
                  <c:v>0.82</c:v>
                </c:pt>
                <c:pt idx="61">
                  <c:v>1.17</c:v>
                </c:pt>
                <c:pt idx="62">
                  <c:v>1.36</c:v>
                </c:pt>
                <c:pt idx="63">
                  <c:v>0.94</c:v>
                </c:pt>
                <c:pt idx="64">
                  <c:v>0.56</c:v>
                </c:pt>
                <c:pt idx="65">
                  <c:v>0.85</c:v>
                </c:pt>
                <c:pt idx="66">
                  <c:v>0.7</c:v>
                </c:pt>
                <c:pt idx="67">
                  <c:v>0.75</c:v>
                </c:pt>
                <c:pt idx="68">
                  <c:v>1.84</c:v>
                </c:pt>
                <c:pt idx="69">
                  <c:v>0.98</c:v>
                </c:pt>
                <c:pt idx="70">
                  <c:v>1.05</c:v>
                </c:pt>
                <c:pt idx="71">
                  <c:v>0.46</c:v>
                </c:pt>
                <c:pt idx="72">
                  <c:v>0.57</c:v>
                </c:pt>
                <c:pt idx="73">
                  <c:v>0.87</c:v>
                </c:pt>
                <c:pt idx="74">
                  <c:v>0.92</c:v>
                </c:pt>
                <c:pt idx="75">
                  <c:v>0.66</c:v>
                </c:pt>
                <c:pt idx="76">
                  <c:v>0.38</c:v>
                </c:pt>
                <c:pt idx="77">
                  <c:v>0.45</c:v>
                </c:pt>
                <c:pt idx="78">
                  <c:v>0.4</c:v>
                </c:pt>
                <c:pt idx="79">
                  <c:v>1.12</c:v>
                </c:pt>
                <c:pt idx="80">
                  <c:v>0.74</c:v>
                </c:pt>
                <c:pt idx="81">
                  <c:v>0.8</c:v>
                </c:pt>
                <c:pt idx="82">
                  <c:v>1.13</c:v>
                </c:pt>
                <c:pt idx="83">
                  <c:v>0.91</c:v>
                </c:pt>
                <c:pt idx="84">
                  <c:v>0.85</c:v>
                </c:pt>
                <c:pt idx="85">
                  <c:v>0.8</c:v>
                </c:pt>
                <c:pt idx="86">
                  <c:v>1.31</c:v>
                </c:pt>
                <c:pt idx="87">
                  <c:v>1.03</c:v>
                </c:pt>
                <c:pt idx="88">
                  <c:v>0.66</c:v>
                </c:pt>
                <c:pt idx="89">
                  <c:v>0.64</c:v>
                </c:pt>
                <c:pt idx="90">
                  <c:v>1.95</c:v>
                </c:pt>
                <c:pt idx="91">
                  <c:v>0.78</c:v>
                </c:pt>
                <c:pt idx="92">
                  <c:v>1.16</c:v>
                </c:pt>
                <c:pt idx="93">
                  <c:v>1.54</c:v>
                </c:pt>
                <c:pt idx="94">
                  <c:v>0.95</c:v>
                </c:pt>
                <c:pt idx="95">
                  <c:v>0.99</c:v>
                </c:pt>
                <c:pt idx="96">
                  <c:v>0.77</c:v>
                </c:pt>
                <c:pt idx="97">
                  <c:v>0.56</c:v>
                </c:pt>
                <c:pt idx="98">
                  <c:v>0.4</c:v>
                </c:pt>
                <c:pt idx="99">
                  <c:v>0.41</c:v>
                </c:pt>
                <c:pt idx="100">
                  <c:v>0.77</c:v>
                </c:pt>
                <c:pt idx="101">
                  <c:v>0.76</c:v>
                </c:pt>
                <c:pt idx="102">
                  <c:v>0.96</c:v>
                </c:pt>
                <c:pt idx="103">
                  <c:v>0.6</c:v>
                </c:pt>
                <c:pt idx="104">
                  <c:v>0.67</c:v>
                </c:pt>
                <c:pt idx="105">
                  <c:v>0.63</c:v>
                </c:pt>
                <c:pt idx="106">
                  <c:v>0.54</c:v>
                </c:pt>
                <c:pt idx="107">
                  <c:v>0.51</c:v>
                </c:pt>
                <c:pt idx="108">
                  <c:v>0.85</c:v>
                </c:pt>
                <c:pt idx="109">
                  <c:v>0.83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K1M!$B$23:$C$23</c:f>
              <c:strCache>
                <c:ptCount val="1"/>
                <c:pt idx="0">
                  <c:v>Demi Walsh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K1M!$D$23:$DO$23</c:f>
              <c:numCache>
                <c:formatCode>0.00</c:formatCode>
                <c:ptCount val="116"/>
                <c:pt idx="0">
                  <c:v>0.62</c:v>
                </c:pt>
                <c:pt idx="1">
                  <c:v>0.92</c:v>
                </c:pt>
                <c:pt idx="2">
                  <c:v>0.82</c:v>
                </c:pt>
                <c:pt idx="3">
                  <c:v>0.66</c:v>
                </c:pt>
                <c:pt idx="4">
                  <c:v>0.6</c:v>
                </c:pt>
                <c:pt idx="5">
                  <c:v>0.53</c:v>
                </c:pt>
                <c:pt idx="6">
                  <c:v>0.83</c:v>
                </c:pt>
                <c:pt idx="7">
                  <c:v>0.83</c:v>
                </c:pt>
                <c:pt idx="8">
                  <c:v>0.57</c:v>
                </c:pt>
                <c:pt idx="9">
                  <c:v>0.51</c:v>
                </c:pt>
                <c:pt idx="10">
                  <c:v>0.57</c:v>
                </c:pt>
                <c:pt idx="11">
                  <c:v>0.97</c:v>
                </c:pt>
                <c:pt idx="12">
                  <c:v>0.41</c:v>
                </c:pt>
                <c:pt idx="13">
                  <c:v>0.52</c:v>
                </c:pt>
                <c:pt idx="14">
                  <c:v>0.55</c:v>
                </c:pt>
                <c:pt idx="15">
                  <c:v>0.64</c:v>
                </c:pt>
                <c:pt idx="16">
                  <c:v>0.67</c:v>
                </c:pt>
                <c:pt idx="17">
                  <c:v>0.53</c:v>
                </c:pt>
                <c:pt idx="18">
                  <c:v>1.2</c:v>
                </c:pt>
                <c:pt idx="19">
                  <c:v>1.63</c:v>
                </c:pt>
                <c:pt idx="20">
                  <c:v>0.6</c:v>
                </c:pt>
                <c:pt idx="21">
                  <c:v>1.04</c:v>
                </c:pt>
                <c:pt idx="22">
                  <c:v>1.43</c:v>
                </c:pt>
                <c:pt idx="23">
                  <c:v>0.63</c:v>
                </c:pt>
                <c:pt idx="24">
                  <c:v>1.24</c:v>
                </c:pt>
                <c:pt idx="25">
                  <c:v>0.44</c:v>
                </c:pt>
                <c:pt idx="26">
                  <c:v>1.01</c:v>
                </c:pt>
                <c:pt idx="27">
                  <c:v>0.82</c:v>
                </c:pt>
                <c:pt idx="28">
                  <c:v>0.47</c:v>
                </c:pt>
                <c:pt idx="29">
                  <c:v>0.57</c:v>
                </c:pt>
                <c:pt idx="30">
                  <c:v>0.78</c:v>
                </c:pt>
                <c:pt idx="31">
                  <c:v>0.97</c:v>
                </c:pt>
                <c:pt idx="32">
                  <c:v>0.8</c:v>
                </c:pt>
                <c:pt idx="33">
                  <c:v>0.65</c:v>
                </c:pt>
                <c:pt idx="34">
                  <c:v>1.24</c:v>
                </c:pt>
                <c:pt idx="35">
                  <c:v>0.94</c:v>
                </c:pt>
                <c:pt idx="36">
                  <c:v>2.13</c:v>
                </c:pt>
                <c:pt idx="37">
                  <c:v>0.58</c:v>
                </c:pt>
                <c:pt idx="38">
                  <c:v>0.79</c:v>
                </c:pt>
                <c:pt idx="39">
                  <c:v>1.22</c:v>
                </c:pt>
                <c:pt idx="40">
                  <c:v>0.49</c:v>
                </c:pt>
                <c:pt idx="41">
                  <c:v>0.83</c:v>
                </c:pt>
                <c:pt idx="42">
                  <c:v>1.14</c:v>
                </c:pt>
                <c:pt idx="43">
                  <c:v>0.53</c:v>
                </c:pt>
                <c:pt idx="44">
                  <c:v>0.47</c:v>
                </c:pt>
                <c:pt idx="45">
                  <c:v>1.37</c:v>
                </c:pt>
                <c:pt idx="46">
                  <c:v>0.51</c:v>
                </c:pt>
                <c:pt idx="47">
                  <c:v>0.76</c:v>
                </c:pt>
                <c:pt idx="48">
                  <c:v>0.68</c:v>
                </c:pt>
                <c:pt idx="49">
                  <c:v>0.76</c:v>
                </c:pt>
                <c:pt idx="50">
                  <c:v>0.75</c:v>
                </c:pt>
                <c:pt idx="51">
                  <c:v>0.55</c:v>
                </c:pt>
                <c:pt idx="52">
                  <c:v>0.61</c:v>
                </c:pt>
                <c:pt idx="53">
                  <c:v>1.13</c:v>
                </c:pt>
                <c:pt idx="54">
                  <c:v>1.28</c:v>
                </c:pt>
                <c:pt idx="55">
                  <c:v>0.97</c:v>
                </c:pt>
                <c:pt idx="56">
                  <c:v>0.53</c:v>
                </c:pt>
                <c:pt idx="57">
                  <c:v>0.72</c:v>
                </c:pt>
                <c:pt idx="58">
                  <c:v>0.88</c:v>
                </c:pt>
                <c:pt idx="59">
                  <c:v>0.69</c:v>
                </c:pt>
                <c:pt idx="60">
                  <c:v>0.84</c:v>
                </c:pt>
                <c:pt idx="61">
                  <c:v>0.69</c:v>
                </c:pt>
                <c:pt idx="62">
                  <c:v>0.77</c:v>
                </c:pt>
                <c:pt idx="63">
                  <c:v>0.86</c:v>
                </c:pt>
                <c:pt idx="64">
                  <c:v>1.11</c:v>
                </c:pt>
                <c:pt idx="65">
                  <c:v>1.2</c:v>
                </c:pt>
                <c:pt idx="66">
                  <c:v>0.84</c:v>
                </c:pt>
                <c:pt idx="67">
                  <c:v>0.74</c:v>
                </c:pt>
                <c:pt idx="68">
                  <c:v>0.82</c:v>
                </c:pt>
                <c:pt idx="69">
                  <c:v>2.55</c:v>
                </c:pt>
                <c:pt idx="70">
                  <c:v>1.19</c:v>
                </c:pt>
                <c:pt idx="71">
                  <c:v>1.61</c:v>
                </c:pt>
                <c:pt idx="72">
                  <c:v>0.89</c:v>
                </c:pt>
                <c:pt idx="73">
                  <c:v>0.82</c:v>
                </c:pt>
                <c:pt idx="74">
                  <c:v>0.68</c:v>
                </c:pt>
                <c:pt idx="75">
                  <c:v>0.61</c:v>
                </c:pt>
                <c:pt idx="76">
                  <c:v>0.79</c:v>
                </c:pt>
                <c:pt idx="77">
                  <c:v>0.56</c:v>
                </c:pt>
                <c:pt idx="78">
                  <c:v>0.76</c:v>
                </c:pt>
                <c:pt idx="79">
                  <c:v>1.09</c:v>
                </c:pt>
                <c:pt idx="80">
                  <c:v>0.95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K1M!$B$24:$C$24</c:f>
              <c:strCache>
                <c:ptCount val="1"/>
                <c:pt idx="0">
                  <c:v>Finale Billaut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K1M!$D$24:$DO$24</c:f>
              <c:numCache>
                <c:formatCode>0.00</c:formatCode>
                <c:ptCount val="116"/>
                <c:pt idx="0">
                  <c:v>0.76</c:v>
                </c:pt>
                <c:pt idx="1">
                  <c:v>1.12</c:v>
                </c:pt>
                <c:pt idx="2">
                  <c:v>0.88</c:v>
                </c:pt>
                <c:pt idx="3">
                  <c:v>0.72</c:v>
                </c:pt>
                <c:pt idx="4">
                  <c:v>0.59</c:v>
                </c:pt>
                <c:pt idx="5">
                  <c:v>0.68</c:v>
                </c:pt>
                <c:pt idx="6">
                  <c:v>1.0</c:v>
                </c:pt>
                <c:pt idx="7">
                  <c:v>0.77</c:v>
                </c:pt>
                <c:pt idx="8">
                  <c:v>0.65</c:v>
                </c:pt>
                <c:pt idx="9">
                  <c:v>0.88</c:v>
                </c:pt>
                <c:pt idx="10">
                  <c:v>0.54</c:v>
                </c:pt>
                <c:pt idx="11">
                  <c:v>0.88</c:v>
                </c:pt>
                <c:pt idx="12">
                  <c:v>0.62</c:v>
                </c:pt>
                <c:pt idx="13">
                  <c:v>0.47</c:v>
                </c:pt>
                <c:pt idx="14">
                  <c:v>0.86</c:v>
                </c:pt>
                <c:pt idx="15">
                  <c:v>1.14</c:v>
                </c:pt>
                <c:pt idx="16">
                  <c:v>0.88</c:v>
                </c:pt>
                <c:pt idx="17">
                  <c:v>0.91</c:v>
                </c:pt>
                <c:pt idx="18">
                  <c:v>0.79</c:v>
                </c:pt>
                <c:pt idx="19">
                  <c:v>0.98</c:v>
                </c:pt>
                <c:pt idx="20">
                  <c:v>0.64</c:v>
                </c:pt>
                <c:pt idx="21">
                  <c:v>0.62</c:v>
                </c:pt>
                <c:pt idx="22">
                  <c:v>0.51</c:v>
                </c:pt>
                <c:pt idx="23">
                  <c:v>0.9</c:v>
                </c:pt>
                <c:pt idx="24">
                  <c:v>0.59</c:v>
                </c:pt>
                <c:pt idx="25">
                  <c:v>0.67</c:v>
                </c:pt>
                <c:pt idx="26">
                  <c:v>0.63</c:v>
                </c:pt>
                <c:pt idx="27">
                  <c:v>0.87</c:v>
                </c:pt>
                <c:pt idx="28">
                  <c:v>1.21</c:v>
                </c:pt>
                <c:pt idx="29">
                  <c:v>0.59</c:v>
                </c:pt>
                <c:pt idx="30">
                  <c:v>0.86</c:v>
                </c:pt>
                <c:pt idx="31">
                  <c:v>0.84</c:v>
                </c:pt>
                <c:pt idx="32">
                  <c:v>0.68</c:v>
                </c:pt>
                <c:pt idx="33">
                  <c:v>0.98</c:v>
                </c:pt>
                <c:pt idx="34">
                  <c:v>1.17</c:v>
                </c:pt>
                <c:pt idx="35">
                  <c:v>1.92</c:v>
                </c:pt>
                <c:pt idx="36">
                  <c:v>0.67</c:v>
                </c:pt>
                <c:pt idx="37">
                  <c:v>1.06</c:v>
                </c:pt>
                <c:pt idx="38">
                  <c:v>1.26</c:v>
                </c:pt>
                <c:pt idx="39">
                  <c:v>0.55</c:v>
                </c:pt>
                <c:pt idx="40">
                  <c:v>0.67</c:v>
                </c:pt>
                <c:pt idx="41">
                  <c:v>2.62</c:v>
                </c:pt>
                <c:pt idx="42">
                  <c:v>0.55</c:v>
                </c:pt>
                <c:pt idx="43">
                  <c:v>0.86</c:v>
                </c:pt>
                <c:pt idx="44">
                  <c:v>0.95</c:v>
                </c:pt>
                <c:pt idx="45">
                  <c:v>0.82</c:v>
                </c:pt>
                <c:pt idx="46">
                  <c:v>0.89</c:v>
                </c:pt>
                <c:pt idx="47">
                  <c:v>1.24</c:v>
                </c:pt>
                <c:pt idx="48">
                  <c:v>0.74</c:v>
                </c:pt>
                <c:pt idx="49">
                  <c:v>0.96</c:v>
                </c:pt>
                <c:pt idx="50">
                  <c:v>1.31</c:v>
                </c:pt>
                <c:pt idx="51">
                  <c:v>1.06</c:v>
                </c:pt>
                <c:pt idx="52">
                  <c:v>0.7</c:v>
                </c:pt>
                <c:pt idx="53">
                  <c:v>0.87</c:v>
                </c:pt>
                <c:pt idx="54">
                  <c:v>0.65</c:v>
                </c:pt>
                <c:pt idx="55">
                  <c:v>0.75</c:v>
                </c:pt>
                <c:pt idx="56">
                  <c:v>1.47</c:v>
                </c:pt>
                <c:pt idx="57">
                  <c:v>0.55</c:v>
                </c:pt>
                <c:pt idx="58">
                  <c:v>1.72</c:v>
                </c:pt>
                <c:pt idx="59">
                  <c:v>1.28</c:v>
                </c:pt>
                <c:pt idx="60">
                  <c:v>1.49</c:v>
                </c:pt>
                <c:pt idx="61">
                  <c:v>1.01</c:v>
                </c:pt>
                <c:pt idx="62">
                  <c:v>1.96</c:v>
                </c:pt>
                <c:pt idx="63">
                  <c:v>0.76</c:v>
                </c:pt>
                <c:pt idx="64">
                  <c:v>0.87</c:v>
                </c:pt>
                <c:pt idx="65">
                  <c:v>0.68</c:v>
                </c:pt>
                <c:pt idx="66">
                  <c:v>1.14</c:v>
                </c:pt>
                <c:pt idx="67">
                  <c:v>0.77</c:v>
                </c:pt>
                <c:pt idx="68">
                  <c:v>0.87</c:v>
                </c:pt>
                <c:pt idx="69">
                  <c:v>0.71</c:v>
                </c:pt>
                <c:pt idx="70">
                  <c:v>0.8</c:v>
                </c:pt>
                <c:pt idx="71">
                  <c:v>0.67</c:v>
                </c:pt>
                <c:pt idx="72">
                  <c:v>0.75</c:v>
                </c:pt>
                <c:pt idx="73">
                  <c:v>1.27</c:v>
                </c:pt>
                <c:pt idx="74">
                  <c:v>0.87</c:v>
                </c:pt>
                <c:pt idx="75">
                  <c:v>1.0</c:v>
                </c:pt>
                <c:pt idx="76">
                  <c:v>1.22</c:v>
                </c:pt>
                <c:pt idx="77">
                  <c:v>0.72</c:v>
                </c:pt>
                <c:pt idx="78">
                  <c:v>2.13</c:v>
                </c:pt>
                <c:pt idx="79">
                  <c:v>0.52</c:v>
                </c:pt>
                <c:pt idx="80">
                  <c:v>2.26</c:v>
                </c:pt>
                <c:pt idx="81">
                  <c:v>0.82</c:v>
                </c:pt>
                <c:pt idx="82">
                  <c:v>3.21</c:v>
                </c:pt>
                <c:pt idx="83">
                  <c:v>1.01</c:v>
                </c:pt>
                <c:pt idx="84">
                  <c:v>1.34</c:v>
                </c:pt>
                <c:pt idx="85">
                  <c:v>1.49</c:v>
                </c:pt>
                <c:pt idx="86">
                  <c:v>0.7</c:v>
                </c:pt>
                <c:pt idx="87">
                  <c:v>1.14</c:v>
                </c:pt>
                <c:pt idx="88">
                  <c:v>0.76</c:v>
                </c:pt>
                <c:pt idx="89">
                  <c:v>0.84</c:v>
                </c:pt>
                <c:pt idx="90">
                  <c:v>0.58</c:v>
                </c:pt>
                <c:pt idx="91">
                  <c:v>0.55</c:v>
                </c:pt>
                <c:pt idx="92">
                  <c:v>0.5</c:v>
                </c:pt>
                <c:pt idx="93">
                  <c:v>0.87</c:v>
                </c:pt>
                <c:pt idx="94">
                  <c:v>1.35</c:v>
                </c:pt>
                <c:pt idx="95">
                  <c:v>0.84</c:v>
                </c:pt>
                <c:pt idx="96">
                  <c:v>0.58</c:v>
                </c:pt>
                <c:pt idx="97">
                  <c:v>0.59</c:v>
                </c:pt>
                <c:pt idx="98">
                  <c:v>0.59</c:v>
                </c:pt>
                <c:pt idx="99">
                  <c:v>0.54</c:v>
                </c:pt>
                <c:pt idx="100">
                  <c:v>0.48</c:v>
                </c:pt>
                <c:pt idx="101">
                  <c:v>0.45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K1M!$B$25:$C$25</c:f>
              <c:strCache>
                <c:ptCount val="1"/>
                <c:pt idx="0">
                  <c:v>Finale Ford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K1M!$D$25:$DO$25</c:f>
              <c:numCache>
                <c:formatCode>0.00</c:formatCode>
                <c:ptCount val="116"/>
                <c:pt idx="0">
                  <c:v>0.64</c:v>
                </c:pt>
                <c:pt idx="1">
                  <c:v>0.99</c:v>
                </c:pt>
                <c:pt idx="2">
                  <c:v>1.01</c:v>
                </c:pt>
                <c:pt idx="3">
                  <c:v>0.74</c:v>
                </c:pt>
                <c:pt idx="4">
                  <c:v>0.89</c:v>
                </c:pt>
                <c:pt idx="5">
                  <c:v>0.45</c:v>
                </c:pt>
                <c:pt idx="6">
                  <c:v>0.79</c:v>
                </c:pt>
                <c:pt idx="7">
                  <c:v>1.19</c:v>
                </c:pt>
                <c:pt idx="8">
                  <c:v>0.61</c:v>
                </c:pt>
                <c:pt idx="9">
                  <c:v>0.85</c:v>
                </c:pt>
                <c:pt idx="10">
                  <c:v>0.85</c:v>
                </c:pt>
                <c:pt idx="11">
                  <c:v>0.48</c:v>
                </c:pt>
                <c:pt idx="12">
                  <c:v>1.15</c:v>
                </c:pt>
                <c:pt idx="13">
                  <c:v>0.71</c:v>
                </c:pt>
                <c:pt idx="14">
                  <c:v>0.6</c:v>
                </c:pt>
                <c:pt idx="15">
                  <c:v>0.89</c:v>
                </c:pt>
                <c:pt idx="16">
                  <c:v>1.23</c:v>
                </c:pt>
                <c:pt idx="17">
                  <c:v>0.85</c:v>
                </c:pt>
                <c:pt idx="18">
                  <c:v>1.39</c:v>
                </c:pt>
                <c:pt idx="19">
                  <c:v>0.85</c:v>
                </c:pt>
                <c:pt idx="20">
                  <c:v>0.93</c:v>
                </c:pt>
                <c:pt idx="21">
                  <c:v>0.98</c:v>
                </c:pt>
                <c:pt idx="22">
                  <c:v>1.46</c:v>
                </c:pt>
                <c:pt idx="23">
                  <c:v>0.55</c:v>
                </c:pt>
                <c:pt idx="24">
                  <c:v>0.84</c:v>
                </c:pt>
                <c:pt idx="25">
                  <c:v>0.86</c:v>
                </c:pt>
                <c:pt idx="26">
                  <c:v>0.47</c:v>
                </c:pt>
                <c:pt idx="27">
                  <c:v>0.76</c:v>
                </c:pt>
                <c:pt idx="28">
                  <c:v>0.81</c:v>
                </c:pt>
                <c:pt idx="29">
                  <c:v>0.87</c:v>
                </c:pt>
                <c:pt idx="30">
                  <c:v>0.65</c:v>
                </c:pt>
                <c:pt idx="31">
                  <c:v>0.55</c:v>
                </c:pt>
                <c:pt idx="32">
                  <c:v>1.45</c:v>
                </c:pt>
                <c:pt idx="33">
                  <c:v>0.87</c:v>
                </c:pt>
                <c:pt idx="34">
                  <c:v>1.97</c:v>
                </c:pt>
                <c:pt idx="35">
                  <c:v>0.39</c:v>
                </c:pt>
                <c:pt idx="36">
                  <c:v>0.75</c:v>
                </c:pt>
                <c:pt idx="37">
                  <c:v>0.7</c:v>
                </c:pt>
                <c:pt idx="38">
                  <c:v>0.66</c:v>
                </c:pt>
                <c:pt idx="39">
                  <c:v>0.47</c:v>
                </c:pt>
                <c:pt idx="40">
                  <c:v>0.86</c:v>
                </c:pt>
                <c:pt idx="41">
                  <c:v>1.5</c:v>
                </c:pt>
                <c:pt idx="42">
                  <c:v>1.75</c:v>
                </c:pt>
                <c:pt idx="43">
                  <c:v>0.72</c:v>
                </c:pt>
                <c:pt idx="44">
                  <c:v>0.92</c:v>
                </c:pt>
                <c:pt idx="45">
                  <c:v>0.85</c:v>
                </c:pt>
                <c:pt idx="46">
                  <c:v>0.31</c:v>
                </c:pt>
                <c:pt idx="47">
                  <c:v>0.51</c:v>
                </c:pt>
                <c:pt idx="48">
                  <c:v>0.39</c:v>
                </c:pt>
                <c:pt idx="49">
                  <c:v>0.73</c:v>
                </c:pt>
                <c:pt idx="50">
                  <c:v>0.49</c:v>
                </c:pt>
                <c:pt idx="51">
                  <c:v>0.52</c:v>
                </c:pt>
                <c:pt idx="52">
                  <c:v>0.63</c:v>
                </c:pt>
                <c:pt idx="53">
                  <c:v>1.06</c:v>
                </c:pt>
                <c:pt idx="54">
                  <c:v>1.5</c:v>
                </c:pt>
                <c:pt idx="55">
                  <c:v>1.13</c:v>
                </c:pt>
                <c:pt idx="56">
                  <c:v>0.45</c:v>
                </c:pt>
                <c:pt idx="57">
                  <c:v>0.72</c:v>
                </c:pt>
                <c:pt idx="58">
                  <c:v>0.68</c:v>
                </c:pt>
                <c:pt idx="59">
                  <c:v>0.75</c:v>
                </c:pt>
                <c:pt idx="60">
                  <c:v>0.75</c:v>
                </c:pt>
                <c:pt idx="61">
                  <c:v>0.52</c:v>
                </c:pt>
                <c:pt idx="62">
                  <c:v>1.2</c:v>
                </c:pt>
                <c:pt idx="63">
                  <c:v>1.22</c:v>
                </c:pt>
                <c:pt idx="64">
                  <c:v>2.7</c:v>
                </c:pt>
                <c:pt idx="65">
                  <c:v>1.13</c:v>
                </c:pt>
                <c:pt idx="66">
                  <c:v>0.61</c:v>
                </c:pt>
                <c:pt idx="67">
                  <c:v>0.57</c:v>
                </c:pt>
                <c:pt idx="68">
                  <c:v>0.67</c:v>
                </c:pt>
                <c:pt idx="69">
                  <c:v>0.91</c:v>
                </c:pt>
                <c:pt idx="70">
                  <c:v>1.12</c:v>
                </c:pt>
                <c:pt idx="71">
                  <c:v>1.04</c:v>
                </c:pt>
                <c:pt idx="72">
                  <c:v>0.97</c:v>
                </c:pt>
                <c:pt idx="73">
                  <c:v>0.33</c:v>
                </c:pt>
                <c:pt idx="74">
                  <c:v>1.28</c:v>
                </c:pt>
                <c:pt idx="75">
                  <c:v>0.6</c:v>
                </c:pt>
                <c:pt idx="76">
                  <c:v>0.84</c:v>
                </c:pt>
                <c:pt idx="77">
                  <c:v>1.06</c:v>
                </c:pt>
                <c:pt idx="78">
                  <c:v>0.53</c:v>
                </c:pt>
                <c:pt idx="79">
                  <c:v>0.7</c:v>
                </c:pt>
                <c:pt idx="80">
                  <c:v>0.54</c:v>
                </c:pt>
                <c:pt idx="81">
                  <c:v>0.5</c:v>
                </c:pt>
                <c:pt idx="82">
                  <c:v>0.68</c:v>
                </c:pt>
                <c:pt idx="83">
                  <c:v>0.79</c:v>
                </c:pt>
                <c:pt idx="84">
                  <c:v>0.92</c:v>
                </c:pt>
                <c:pt idx="85">
                  <c:v>0.46</c:v>
                </c:pt>
                <c:pt idx="86">
                  <c:v>0.41</c:v>
                </c:pt>
                <c:pt idx="87">
                  <c:v>1.19</c:v>
                </c:pt>
                <c:pt idx="88">
                  <c:v>2.31</c:v>
                </c:pt>
                <c:pt idx="89">
                  <c:v>0.74</c:v>
                </c:pt>
                <c:pt idx="90">
                  <c:v>1.76</c:v>
                </c:pt>
                <c:pt idx="91">
                  <c:v>0.81</c:v>
                </c:pt>
                <c:pt idx="92">
                  <c:v>0.86</c:v>
                </c:pt>
                <c:pt idx="93">
                  <c:v>2.34</c:v>
                </c:pt>
                <c:pt idx="94">
                  <c:v>0.51</c:v>
                </c:pt>
                <c:pt idx="95">
                  <c:v>0.57</c:v>
                </c:pt>
                <c:pt idx="96">
                  <c:v>0.45</c:v>
                </c:pt>
                <c:pt idx="97">
                  <c:v>1.5</c:v>
                </c:pt>
                <c:pt idx="98">
                  <c:v>0.89</c:v>
                </c:pt>
                <c:pt idx="99">
                  <c:v>0.78</c:v>
                </c:pt>
                <c:pt idx="100">
                  <c:v>0.52</c:v>
                </c:pt>
                <c:pt idx="101">
                  <c:v>0.7</c:v>
                </c:pt>
                <c:pt idx="102">
                  <c:v>0.72</c:v>
                </c:pt>
                <c:pt idx="103">
                  <c:v>0.37</c:v>
                </c:pt>
                <c:pt idx="104">
                  <c:v>0.81</c:v>
                </c:pt>
                <c:pt idx="105">
                  <c:v>0.92</c:v>
                </c:pt>
                <c:pt idx="106">
                  <c:v>1.27</c:v>
                </c:pt>
                <c:pt idx="107">
                  <c:v>0.64</c:v>
                </c:pt>
                <c:pt idx="108">
                  <c:v>1.07</c:v>
                </c:pt>
                <c:pt idx="109">
                  <c:v>0.6</c:v>
                </c:pt>
                <c:pt idx="110">
                  <c:v>0.62</c:v>
                </c:pt>
                <c:pt idx="111">
                  <c:v>0.53</c:v>
                </c:pt>
                <c:pt idx="112">
                  <c:v>0.59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K1M!$B$26:$C$26</c:f>
              <c:strCache>
                <c:ptCount val="1"/>
                <c:pt idx="0">
                  <c:v>Finale Bourliaud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33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K1M!$D$26:$DO$26</c:f>
              <c:numCache>
                <c:formatCode>0.00</c:formatCode>
                <c:ptCount val="116"/>
                <c:pt idx="0">
                  <c:v>0.54</c:v>
                </c:pt>
                <c:pt idx="1">
                  <c:v>0.79</c:v>
                </c:pt>
                <c:pt idx="2">
                  <c:v>0.63</c:v>
                </c:pt>
                <c:pt idx="3">
                  <c:v>0.62</c:v>
                </c:pt>
                <c:pt idx="4">
                  <c:v>0.86</c:v>
                </c:pt>
                <c:pt idx="5">
                  <c:v>0.63</c:v>
                </c:pt>
                <c:pt idx="6">
                  <c:v>1.05</c:v>
                </c:pt>
                <c:pt idx="7">
                  <c:v>0.94</c:v>
                </c:pt>
                <c:pt idx="8">
                  <c:v>0.37</c:v>
                </c:pt>
                <c:pt idx="9">
                  <c:v>0.67</c:v>
                </c:pt>
                <c:pt idx="10">
                  <c:v>1.44</c:v>
                </c:pt>
                <c:pt idx="11">
                  <c:v>0.61</c:v>
                </c:pt>
                <c:pt idx="12">
                  <c:v>0.85</c:v>
                </c:pt>
                <c:pt idx="13">
                  <c:v>0.65</c:v>
                </c:pt>
                <c:pt idx="14">
                  <c:v>0.75</c:v>
                </c:pt>
                <c:pt idx="15">
                  <c:v>0.97</c:v>
                </c:pt>
                <c:pt idx="16">
                  <c:v>0.95</c:v>
                </c:pt>
                <c:pt idx="17">
                  <c:v>1.04</c:v>
                </c:pt>
                <c:pt idx="18">
                  <c:v>0.81</c:v>
                </c:pt>
                <c:pt idx="19">
                  <c:v>1.08</c:v>
                </c:pt>
                <c:pt idx="20">
                  <c:v>0.95</c:v>
                </c:pt>
                <c:pt idx="21">
                  <c:v>0.84</c:v>
                </c:pt>
                <c:pt idx="22">
                  <c:v>0.97</c:v>
                </c:pt>
                <c:pt idx="23">
                  <c:v>0.93</c:v>
                </c:pt>
                <c:pt idx="24">
                  <c:v>0.64</c:v>
                </c:pt>
                <c:pt idx="25">
                  <c:v>0.68</c:v>
                </c:pt>
                <c:pt idx="26">
                  <c:v>0.58</c:v>
                </c:pt>
                <c:pt idx="27">
                  <c:v>0.72</c:v>
                </c:pt>
                <c:pt idx="28">
                  <c:v>0.66</c:v>
                </c:pt>
                <c:pt idx="29">
                  <c:v>0.47</c:v>
                </c:pt>
                <c:pt idx="30">
                  <c:v>1.3</c:v>
                </c:pt>
                <c:pt idx="31">
                  <c:v>0.42</c:v>
                </c:pt>
                <c:pt idx="32">
                  <c:v>1.84</c:v>
                </c:pt>
                <c:pt idx="33">
                  <c:v>0.47</c:v>
                </c:pt>
                <c:pt idx="34">
                  <c:v>1.2</c:v>
                </c:pt>
                <c:pt idx="35">
                  <c:v>2.7</c:v>
                </c:pt>
                <c:pt idx="36">
                  <c:v>0.51</c:v>
                </c:pt>
                <c:pt idx="37">
                  <c:v>0.64</c:v>
                </c:pt>
                <c:pt idx="38">
                  <c:v>0.77</c:v>
                </c:pt>
                <c:pt idx="39">
                  <c:v>0.69</c:v>
                </c:pt>
                <c:pt idx="40">
                  <c:v>0.67</c:v>
                </c:pt>
                <c:pt idx="41">
                  <c:v>1.4</c:v>
                </c:pt>
                <c:pt idx="42">
                  <c:v>2.319999999999998</c:v>
                </c:pt>
                <c:pt idx="43">
                  <c:v>0.87</c:v>
                </c:pt>
                <c:pt idx="44">
                  <c:v>0.93</c:v>
                </c:pt>
                <c:pt idx="45">
                  <c:v>0.95</c:v>
                </c:pt>
                <c:pt idx="46">
                  <c:v>1.01</c:v>
                </c:pt>
                <c:pt idx="47">
                  <c:v>0.43</c:v>
                </c:pt>
                <c:pt idx="48">
                  <c:v>0.36</c:v>
                </c:pt>
                <c:pt idx="49">
                  <c:v>0.63</c:v>
                </c:pt>
                <c:pt idx="50">
                  <c:v>0.64</c:v>
                </c:pt>
                <c:pt idx="51">
                  <c:v>0.71</c:v>
                </c:pt>
                <c:pt idx="52">
                  <c:v>1.46</c:v>
                </c:pt>
                <c:pt idx="53">
                  <c:v>0.46</c:v>
                </c:pt>
                <c:pt idx="54">
                  <c:v>1.18</c:v>
                </c:pt>
                <c:pt idx="55">
                  <c:v>0.79</c:v>
                </c:pt>
                <c:pt idx="56">
                  <c:v>0.66</c:v>
                </c:pt>
                <c:pt idx="57">
                  <c:v>0.77</c:v>
                </c:pt>
                <c:pt idx="58">
                  <c:v>1.72</c:v>
                </c:pt>
                <c:pt idx="59">
                  <c:v>1.16</c:v>
                </c:pt>
                <c:pt idx="60">
                  <c:v>1.23</c:v>
                </c:pt>
                <c:pt idx="61">
                  <c:v>0.96</c:v>
                </c:pt>
                <c:pt idx="62">
                  <c:v>1.35</c:v>
                </c:pt>
                <c:pt idx="63">
                  <c:v>0.97</c:v>
                </c:pt>
                <c:pt idx="64">
                  <c:v>0.82</c:v>
                </c:pt>
                <c:pt idx="65">
                  <c:v>1.39</c:v>
                </c:pt>
                <c:pt idx="66">
                  <c:v>0.51</c:v>
                </c:pt>
                <c:pt idx="67">
                  <c:v>0.82</c:v>
                </c:pt>
                <c:pt idx="68">
                  <c:v>0.67</c:v>
                </c:pt>
                <c:pt idx="69">
                  <c:v>0.41</c:v>
                </c:pt>
                <c:pt idx="70">
                  <c:v>0.72</c:v>
                </c:pt>
                <c:pt idx="71">
                  <c:v>0.79</c:v>
                </c:pt>
                <c:pt idx="72">
                  <c:v>0.83</c:v>
                </c:pt>
                <c:pt idx="73">
                  <c:v>0.69</c:v>
                </c:pt>
                <c:pt idx="74">
                  <c:v>0.55</c:v>
                </c:pt>
                <c:pt idx="75">
                  <c:v>0.54</c:v>
                </c:pt>
                <c:pt idx="76">
                  <c:v>0.52</c:v>
                </c:pt>
                <c:pt idx="77">
                  <c:v>0.61</c:v>
                </c:pt>
                <c:pt idx="78">
                  <c:v>0.86</c:v>
                </c:pt>
                <c:pt idx="79">
                  <c:v>0.64</c:v>
                </c:pt>
                <c:pt idx="80">
                  <c:v>0.61</c:v>
                </c:pt>
                <c:pt idx="81">
                  <c:v>0.49</c:v>
                </c:pt>
                <c:pt idx="82">
                  <c:v>0.39</c:v>
                </c:pt>
                <c:pt idx="83">
                  <c:v>0.69</c:v>
                </c:pt>
                <c:pt idx="84">
                  <c:v>1.7</c:v>
                </c:pt>
                <c:pt idx="85">
                  <c:v>0.81</c:v>
                </c:pt>
                <c:pt idx="86">
                  <c:v>3.72</c:v>
                </c:pt>
                <c:pt idx="87">
                  <c:v>0.86</c:v>
                </c:pt>
                <c:pt idx="88">
                  <c:v>0.84</c:v>
                </c:pt>
                <c:pt idx="89">
                  <c:v>2.15</c:v>
                </c:pt>
                <c:pt idx="90">
                  <c:v>0.77</c:v>
                </c:pt>
                <c:pt idx="91">
                  <c:v>1.37</c:v>
                </c:pt>
                <c:pt idx="92">
                  <c:v>1.52</c:v>
                </c:pt>
                <c:pt idx="93">
                  <c:v>0.43</c:v>
                </c:pt>
                <c:pt idx="94">
                  <c:v>1.55</c:v>
                </c:pt>
                <c:pt idx="95">
                  <c:v>0.71</c:v>
                </c:pt>
                <c:pt idx="96">
                  <c:v>0.69</c:v>
                </c:pt>
                <c:pt idx="97">
                  <c:v>0.55</c:v>
                </c:pt>
                <c:pt idx="98">
                  <c:v>0.62</c:v>
                </c:pt>
                <c:pt idx="99">
                  <c:v>0.49</c:v>
                </c:pt>
                <c:pt idx="100">
                  <c:v>0.52</c:v>
                </c:pt>
                <c:pt idx="101">
                  <c:v>1.04</c:v>
                </c:pt>
                <c:pt idx="102">
                  <c:v>0.65</c:v>
                </c:pt>
                <c:pt idx="103">
                  <c:v>0.76</c:v>
                </c:pt>
                <c:pt idx="104">
                  <c:v>0.67</c:v>
                </c:pt>
                <c:pt idx="105">
                  <c:v>0.56</c:v>
                </c:pt>
                <c:pt idx="106">
                  <c:v>0.65</c:v>
                </c:pt>
                <c:pt idx="107">
                  <c:v>0.85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K1M!$B$27:$C$27</c:f>
              <c:strCache>
                <c:ptCount val="1"/>
                <c:pt idx="0">
                  <c:v>Finale Heyl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K1M!$D$27:$DO$27</c:f>
              <c:numCache>
                <c:formatCode>0.00</c:formatCode>
                <c:ptCount val="116"/>
                <c:pt idx="0">
                  <c:v>0.46</c:v>
                </c:pt>
                <c:pt idx="1">
                  <c:v>0.5</c:v>
                </c:pt>
                <c:pt idx="2">
                  <c:v>0.51</c:v>
                </c:pt>
                <c:pt idx="3">
                  <c:v>0.75</c:v>
                </c:pt>
                <c:pt idx="4">
                  <c:v>0.62</c:v>
                </c:pt>
                <c:pt idx="5">
                  <c:v>0.92</c:v>
                </c:pt>
                <c:pt idx="6">
                  <c:v>0.58</c:v>
                </c:pt>
                <c:pt idx="7">
                  <c:v>1.19</c:v>
                </c:pt>
                <c:pt idx="8">
                  <c:v>1.2</c:v>
                </c:pt>
                <c:pt idx="9">
                  <c:v>0.4</c:v>
                </c:pt>
                <c:pt idx="10">
                  <c:v>0.87</c:v>
                </c:pt>
                <c:pt idx="11">
                  <c:v>0.68</c:v>
                </c:pt>
                <c:pt idx="12">
                  <c:v>0.79</c:v>
                </c:pt>
                <c:pt idx="13">
                  <c:v>0.79</c:v>
                </c:pt>
                <c:pt idx="14">
                  <c:v>0.58</c:v>
                </c:pt>
                <c:pt idx="15">
                  <c:v>0.4</c:v>
                </c:pt>
                <c:pt idx="16">
                  <c:v>0.84</c:v>
                </c:pt>
                <c:pt idx="17">
                  <c:v>2.51</c:v>
                </c:pt>
                <c:pt idx="18">
                  <c:v>0.69</c:v>
                </c:pt>
                <c:pt idx="19">
                  <c:v>1.24</c:v>
                </c:pt>
                <c:pt idx="20">
                  <c:v>1.03</c:v>
                </c:pt>
                <c:pt idx="21">
                  <c:v>0.74</c:v>
                </c:pt>
                <c:pt idx="22">
                  <c:v>0.51</c:v>
                </c:pt>
                <c:pt idx="23">
                  <c:v>0.65</c:v>
                </c:pt>
                <c:pt idx="24">
                  <c:v>0.45</c:v>
                </c:pt>
                <c:pt idx="25">
                  <c:v>1.0</c:v>
                </c:pt>
                <c:pt idx="26">
                  <c:v>0.57</c:v>
                </c:pt>
                <c:pt idx="27">
                  <c:v>0.83</c:v>
                </c:pt>
                <c:pt idx="28">
                  <c:v>0.69</c:v>
                </c:pt>
                <c:pt idx="29">
                  <c:v>0.55</c:v>
                </c:pt>
                <c:pt idx="30">
                  <c:v>0.62</c:v>
                </c:pt>
                <c:pt idx="31">
                  <c:v>0.96</c:v>
                </c:pt>
                <c:pt idx="32">
                  <c:v>1.12</c:v>
                </c:pt>
                <c:pt idx="33">
                  <c:v>0.35</c:v>
                </c:pt>
                <c:pt idx="34">
                  <c:v>0.49</c:v>
                </c:pt>
                <c:pt idx="35">
                  <c:v>0.65</c:v>
                </c:pt>
                <c:pt idx="36">
                  <c:v>1.04</c:v>
                </c:pt>
                <c:pt idx="37">
                  <c:v>0.77</c:v>
                </c:pt>
                <c:pt idx="38">
                  <c:v>0.73</c:v>
                </c:pt>
                <c:pt idx="39">
                  <c:v>0.63</c:v>
                </c:pt>
                <c:pt idx="40">
                  <c:v>2.35</c:v>
                </c:pt>
                <c:pt idx="41">
                  <c:v>0.54</c:v>
                </c:pt>
                <c:pt idx="42">
                  <c:v>0.8</c:v>
                </c:pt>
                <c:pt idx="43">
                  <c:v>1.79</c:v>
                </c:pt>
                <c:pt idx="44">
                  <c:v>0.48</c:v>
                </c:pt>
                <c:pt idx="45">
                  <c:v>0.91</c:v>
                </c:pt>
                <c:pt idx="46">
                  <c:v>0.8</c:v>
                </c:pt>
                <c:pt idx="47">
                  <c:v>1.07</c:v>
                </c:pt>
                <c:pt idx="48">
                  <c:v>1.15</c:v>
                </c:pt>
                <c:pt idx="49">
                  <c:v>0.89</c:v>
                </c:pt>
                <c:pt idx="50">
                  <c:v>0.87</c:v>
                </c:pt>
                <c:pt idx="51">
                  <c:v>0.66</c:v>
                </c:pt>
                <c:pt idx="52">
                  <c:v>0.63</c:v>
                </c:pt>
                <c:pt idx="53">
                  <c:v>0.31</c:v>
                </c:pt>
                <c:pt idx="54">
                  <c:v>0.43</c:v>
                </c:pt>
                <c:pt idx="55">
                  <c:v>0.81</c:v>
                </c:pt>
                <c:pt idx="56">
                  <c:v>0.51</c:v>
                </c:pt>
                <c:pt idx="57">
                  <c:v>0.65</c:v>
                </c:pt>
                <c:pt idx="58">
                  <c:v>0.79</c:v>
                </c:pt>
                <c:pt idx="59">
                  <c:v>0.91</c:v>
                </c:pt>
                <c:pt idx="60">
                  <c:v>0.76</c:v>
                </c:pt>
                <c:pt idx="61">
                  <c:v>0.77</c:v>
                </c:pt>
                <c:pt idx="62">
                  <c:v>0.74</c:v>
                </c:pt>
                <c:pt idx="63">
                  <c:v>1.05</c:v>
                </c:pt>
                <c:pt idx="64">
                  <c:v>0.8</c:v>
                </c:pt>
                <c:pt idx="65">
                  <c:v>0.71</c:v>
                </c:pt>
                <c:pt idx="66">
                  <c:v>0.8</c:v>
                </c:pt>
                <c:pt idx="67">
                  <c:v>2.27</c:v>
                </c:pt>
                <c:pt idx="68">
                  <c:v>0.84</c:v>
                </c:pt>
                <c:pt idx="69">
                  <c:v>0.32</c:v>
                </c:pt>
                <c:pt idx="70">
                  <c:v>0.52</c:v>
                </c:pt>
                <c:pt idx="71">
                  <c:v>0.96</c:v>
                </c:pt>
                <c:pt idx="72">
                  <c:v>1.49</c:v>
                </c:pt>
                <c:pt idx="73">
                  <c:v>1.08</c:v>
                </c:pt>
                <c:pt idx="74">
                  <c:v>0.86</c:v>
                </c:pt>
                <c:pt idx="75">
                  <c:v>0.82</c:v>
                </c:pt>
                <c:pt idx="76">
                  <c:v>0.89</c:v>
                </c:pt>
                <c:pt idx="77">
                  <c:v>0.63</c:v>
                </c:pt>
                <c:pt idx="78">
                  <c:v>3.28</c:v>
                </c:pt>
                <c:pt idx="79">
                  <c:v>0.51</c:v>
                </c:pt>
                <c:pt idx="80">
                  <c:v>0.67</c:v>
                </c:pt>
                <c:pt idx="81">
                  <c:v>0.86</c:v>
                </c:pt>
                <c:pt idx="82">
                  <c:v>0.61</c:v>
                </c:pt>
                <c:pt idx="83">
                  <c:v>0.5</c:v>
                </c:pt>
                <c:pt idx="84">
                  <c:v>0.55</c:v>
                </c:pt>
                <c:pt idx="85">
                  <c:v>0.5</c:v>
                </c:pt>
                <c:pt idx="86">
                  <c:v>0.74</c:v>
                </c:pt>
                <c:pt idx="87">
                  <c:v>0.72</c:v>
                </c:pt>
                <c:pt idx="88">
                  <c:v>1.19</c:v>
                </c:pt>
                <c:pt idx="89">
                  <c:v>0.87</c:v>
                </c:pt>
                <c:pt idx="90">
                  <c:v>0.91</c:v>
                </c:pt>
                <c:pt idx="91">
                  <c:v>2.53</c:v>
                </c:pt>
                <c:pt idx="92">
                  <c:v>0.83</c:v>
                </c:pt>
                <c:pt idx="93">
                  <c:v>1.45</c:v>
                </c:pt>
                <c:pt idx="94">
                  <c:v>0.98</c:v>
                </c:pt>
                <c:pt idx="95">
                  <c:v>0.4</c:v>
                </c:pt>
                <c:pt idx="96">
                  <c:v>0.71</c:v>
                </c:pt>
                <c:pt idx="97">
                  <c:v>2.59</c:v>
                </c:pt>
                <c:pt idx="98">
                  <c:v>0.69</c:v>
                </c:pt>
                <c:pt idx="99">
                  <c:v>0.95</c:v>
                </c:pt>
                <c:pt idx="100">
                  <c:v>1.89</c:v>
                </c:pt>
                <c:pt idx="101">
                  <c:v>0.87</c:v>
                </c:pt>
                <c:pt idx="102">
                  <c:v>1.26</c:v>
                </c:pt>
                <c:pt idx="103">
                  <c:v>0.92</c:v>
                </c:pt>
                <c:pt idx="104">
                  <c:v>0.78</c:v>
                </c:pt>
                <c:pt idx="105">
                  <c:v>0.56</c:v>
                </c:pt>
                <c:pt idx="106">
                  <c:v>0.49</c:v>
                </c:pt>
                <c:pt idx="107">
                  <c:v>0.66</c:v>
                </c:pt>
                <c:pt idx="108">
                  <c:v>0.9</c:v>
                </c:pt>
                <c:pt idx="109">
                  <c:v>0.84</c:v>
                </c:pt>
                <c:pt idx="110">
                  <c:v>0.56</c:v>
                </c:pt>
                <c:pt idx="111">
                  <c:v>0.59</c:v>
                </c:pt>
                <c:pt idx="112">
                  <c:v>0.52</c:v>
                </c:pt>
                <c:pt idx="113">
                  <c:v>0.72</c:v>
                </c:pt>
                <c:pt idx="114">
                  <c:v>0.62</c:v>
                </c:pt>
                <c:pt idx="115">
                  <c:v>0.72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K1M!$B$28:$C$28</c:f>
              <c:strCache>
                <c:ptCount val="1"/>
                <c:pt idx="0">
                  <c:v>Finale Parsons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K1M!$D$28:$DO$28</c:f>
              <c:numCache>
                <c:formatCode>0.00</c:formatCode>
                <c:ptCount val="116"/>
                <c:pt idx="0">
                  <c:v>0.46</c:v>
                </c:pt>
                <c:pt idx="1">
                  <c:v>0.6</c:v>
                </c:pt>
                <c:pt idx="2">
                  <c:v>0.51</c:v>
                </c:pt>
                <c:pt idx="3">
                  <c:v>0.55</c:v>
                </c:pt>
                <c:pt idx="4">
                  <c:v>0.66</c:v>
                </c:pt>
                <c:pt idx="5">
                  <c:v>0.77</c:v>
                </c:pt>
                <c:pt idx="6">
                  <c:v>0.46</c:v>
                </c:pt>
                <c:pt idx="7">
                  <c:v>0.6</c:v>
                </c:pt>
                <c:pt idx="8">
                  <c:v>0.65</c:v>
                </c:pt>
                <c:pt idx="9">
                  <c:v>0.59</c:v>
                </c:pt>
                <c:pt idx="10">
                  <c:v>0.5</c:v>
                </c:pt>
                <c:pt idx="11">
                  <c:v>1.03</c:v>
                </c:pt>
                <c:pt idx="12">
                  <c:v>0.86</c:v>
                </c:pt>
                <c:pt idx="13">
                  <c:v>0.62</c:v>
                </c:pt>
                <c:pt idx="14">
                  <c:v>0.7</c:v>
                </c:pt>
                <c:pt idx="15">
                  <c:v>0.53</c:v>
                </c:pt>
                <c:pt idx="16">
                  <c:v>0.74</c:v>
                </c:pt>
                <c:pt idx="17">
                  <c:v>0.93</c:v>
                </c:pt>
                <c:pt idx="18">
                  <c:v>1.14</c:v>
                </c:pt>
                <c:pt idx="19">
                  <c:v>1.79</c:v>
                </c:pt>
                <c:pt idx="20">
                  <c:v>0.57</c:v>
                </c:pt>
                <c:pt idx="21">
                  <c:v>0.68</c:v>
                </c:pt>
                <c:pt idx="22">
                  <c:v>0.73</c:v>
                </c:pt>
                <c:pt idx="23">
                  <c:v>0.56</c:v>
                </c:pt>
                <c:pt idx="24">
                  <c:v>0.64</c:v>
                </c:pt>
                <c:pt idx="25">
                  <c:v>0.59</c:v>
                </c:pt>
                <c:pt idx="26">
                  <c:v>0.78</c:v>
                </c:pt>
                <c:pt idx="27">
                  <c:v>0.52</c:v>
                </c:pt>
                <c:pt idx="28">
                  <c:v>0.59</c:v>
                </c:pt>
                <c:pt idx="29">
                  <c:v>0.49</c:v>
                </c:pt>
                <c:pt idx="30">
                  <c:v>0.92</c:v>
                </c:pt>
                <c:pt idx="31">
                  <c:v>0.82</c:v>
                </c:pt>
                <c:pt idx="32">
                  <c:v>0.67</c:v>
                </c:pt>
                <c:pt idx="33">
                  <c:v>1.09</c:v>
                </c:pt>
                <c:pt idx="34">
                  <c:v>1.39</c:v>
                </c:pt>
                <c:pt idx="35">
                  <c:v>1.84</c:v>
                </c:pt>
                <c:pt idx="36">
                  <c:v>2.89</c:v>
                </c:pt>
                <c:pt idx="37">
                  <c:v>0.53</c:v>
                </c:pt>
                <c:pt idx="38">
                  <c:v>0.96</c:v>
                </c:pt>
                <c:pt idx="39">
                  <c:v>1.21</c:v>
                </c:pt>
                <c:pt idx="40">
                  <c:v>0.96</c:v>
                </c:pt>
                <c:pt idx="41">
                  <c:v>0.6</c:v>
                </c:pt>
                <c:pt idx="42">
                  <c:v>2.39</c:v>
                </c:pt>
                <c:pt idx="43">
                  <c:v>0.75</c:v>
                </c:pt>
                <c:pt idx="44">
                  <c:v>0.88</c:v>
                </c:pt>
                <c:pt idx="45">
                  <c:v>1.0</c:v>
                </c:pt>
                <c:pt idx="46">
                  <c:v>0.49</c:v>
                </c:pt>
                <c:pt idx="47">
                  <c:v>0.45</c:v>
                </c:pt>
                <c:pt idx="48">
                  <c:v>0.44</c:v>
                </c:pt>
                <c:pt idx="49">
                  <c:v>0.6</c:v>
                </c:pt>
                <c:pt idx="50">
                  <c:v>0.51</c:v>
                </c:pt>
                <c:pt idx="51">
                  <c:v>0.59</c:v>
                </c:pt>
                <c:pt idx="52">
                  <c:v>0.49</c:v>
                </c:pt>
                <c:pt idx="53">
                  <c:v>1.05</c:v>
                </c:pt>
                <c:pt idx="54">
                  <c:v>0.87</c:v>
                </c:pt>
                <c:pt idx="55">
                  <c:v>0.73</c:v>
                </c:pt>
                <c:pt idx="56">
                  <c:v>0.82</c:v>
                </c:pt>
                <c:pt idx="57">
                  <c:v>1.03</c:v>
                </c:pt>
                <c:pt idx="58">
                  <c:v>1.16</c:v>
                </c:pt>
                <c:pt idx="59">
                  <c:v>0.9</c:v>
                </c:pt>
                <c:pt idx="60">
                  <c:v>0.86</c:v>
                </c:pt>
                <c:pt idx="61">
                  <c:v>0.87</c:v>
                </c:pt>
                <c:pt idx="62">
                  <c:v>1.77</c:v>
                </c:pt>
                <c:pt idx="63">
                  <c:v>2.3</c:v>
                </c:pt>
                <c:pt idx="64">
                  <c:v>0.73</c:v>
                </c:pt>
                <c:pt idx="65">
                  <c:v>1.31</c:v>
                </c:pt>
                <c:pt idx="66">
                  <c:v>0.55</c:v>
                </c:pt>
                <c:pt idx="67">
                  <c:v>0.97</c:v>
                </c:pt>
                <c:pt idx="68">
                  <c:v>0.83</c:v>
                </c:pt>
                <c:pt idx="69">
                  <c:v>0.59</c:v>
                </c:pt>
                <c:pt idx="70">
                  <c:v>0.75</c:v>
                </c:pt>
                <c:pt idx="71">
                  <c:v>0.98</c:v>
                </c:pt>
                <c:pt idx="72">
                  <c:v>0.97</c:v>
                </c:pt>
                <c:pt idx="73">
                  <c:v>0.67</c:v>
                </c:pt>
                <c:pt idx="74">
                  <c:v>0.49</c:v>
                </c:pt>
                <c:pt idx="75">
                  <c:v>0.5</c:v>
                </c:pt>
                <c:pt idx="76">
                  <c:v>0.92</c:v>
                </c:pt>
                <c:pt idx="77">
                  <c:v>1.0</c:v>
                </c:pt>
                <c:pt idx="78">
                  <c:v>0.75</c:v>
                </c:pt>
                <c:pt idx="79">
                  <c:v>0.78</c:v>
                </c:pt>
                <c:pt idx="80">
                  <c:v>1.51</c:v>
                </c:pt>
                <c:pt idx="81">
                  <c:v>2.13</c:v>
                </c:pt>
                <c:pt idx="82">
                  <c:v>0.82</c:v>
                </c:pt>
                <c:pt idx="83">
                  <c:v>1.49</c:v>
                </c:pt>
                <c:pt idx="84">
                  <c:v>0.98</c:v>
                </c:pt>
                <c:pt idx="85">
                  <c:v>0.71</c:v>
                </c:pt>
                <c:pt idx="86">
                  <c:v>0.74</c:v>
                </c:pt>
                <c:pt idx="87">
                  <c:v>2.19</c:v>
                </c:pt>
                <c:pt idx="88">
                  <c:v>0.54</c:v>
                </c:pt>
                <c:pt idx="89">
                  <c:v>1.05</c:v>
                </c:pt>
                <c:pt idx="90">
                  <c:v>2.46</c:v>
                </c:pt>
                <c:pt idx="91">
                  <c:v>0.79</c:v>
                </c:pt>
                <c:pt idx="92">
                  <c:v>0.75</c:v>
                </c:pt>
                <c:pt idx="93">
                  <c:v>0.58</c:v>
                </c:pt>
                <c:pt idx="94">
                  <c:v>0.5</c:v>
                </c:pt>
                <c:pt idx="95">
                  <c:v>0.43</c:v>
                </c:pt>
                <c:pt idx="96">
                  <c:v>0.37</c:v>
                </c:pt>
                <c:pt idx="97">
                  <c:v>0.45</c:v>
                </c:pt>
                <c:pt idx="98">
                  <c:v>0.8</c:v>
                </c:pt>
                <c:pt idx="99">
                  <c:v>0.87</c:v>
                </c:pt>
                <c:pt idx="100">
                  <c:v>1.06</c:v>
                </c:pt>
                <c:pt idx="101">
                  <c:v>0.4</c:v>
                </c:pt>
                <c:pt idx="102">
                  <c:v>0.5</c:v>
                </c:pt>
                <c:pt idx="103">
                  <c:v>0.43</c:v>
                </c:pt>
                <c:pt idx="104">
                  <c:v>0.48</c:v>
                </c:pt>
                <c:pt idx="105">
                  <c:v>0.46</c:v>
                </c:pt>
                <c:pt idx="106">
                  <c:v>0.71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K1M!$B$29:$C$29</c:f>
              <c:strCache>
                <c:ptCount val="1"/>
                <c:pt idx="0">
                  <c:v>Finale Dörfler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00"/>
              </a:solidFill>
              <a:ln>
                <a:solidFill>
                  <a:srgbClr val="33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K1M!$D$29:$DO$29</c:f>
              <c:numCache>
                <c:formatCode>0.00</c:formatCode>
                <c:ptCount val="116"/>
                <c:pt idx="0">
                  <c:v>0.39</c:v>
                </c:pt>
                <c:pt idx="1">
                  <c:v>0.51</c:v>
                </c:pt>
                <c:pt idx="2">
                  <c:v>0.46</c:v>
                </c:pt>
                <c:pt idx="3">
                  <c:v>0.62</c:v>
                </c:pt>
                <c:pt idx="4">
                  <c:v>0.67</c:v>
                </c:pt>
                <c:pt idx="5">
                  <c:v>0.72</c:v>
                </c:pt>
                <c:pt idx="6">
                  <c:v>0.73</c:v>
                </c:pt>
                <c:pt idx="7">
                  <c:v>0.76</c:v>
                </c:pt>
                <c:pt idx="8">
                  <c:v>0.87</c:v>
                </c:pt>
                <c:pt idx="9">
                  <c:v>0.53</c:v>
                </c:pt>
                <c:pt idx="10">
                  <c:v>0.73</c:v>
                </c:pt>
                <c:pt idx="11">
                  <c:v>0.88</c:v>
                </c:pt>
                <c:pt idx="12">
                  <c:v>0.6</c:v>
                </c:pt>
                <c:pt idx="13">
                  <c:v>1.27</c:v>
                </c:pt>
                <c:pt idx="14">
                  <c:v>0.72</c:v>
                </c:pt>
                <c:pt idx="15">
                  <c:v>0.49</c:v>
                </c:pt>
                <c:pt idx="16">
                  <c:v>0.72</c:v>
                </c:pt>
                <c:pt idx="17">
                  <c:v>1.46</c:v>
                </c:pt>
                <c:pt idx="18">
                  <c:v>0.95</c:v>
                </c:pt>
                <c:pt idx="19">
                  <c:v>1.01</c:v>
                </c:pt>
                <c:pt idx="20">
                  <c:v>1.0</c:v>
                </c:pt>
                <c:pt idx="21">
                  <c:v>1.84</c:v>
                </c:pt>
                <c:pt idx="22">
                  <c:v>1.01</c:v>
                </c:pt>
                <c:pt idx="23">
                  <c:v>1.09</c:v>
                </c:pt>
                <c:pt idx="24">
                  <c:v>0.73</c:v>
                </c:pt>
                <c:pt idx="25">
                  <c:v>0.91</c:v>
                </c:pt>
                <c:pt idx="26">
                  <c:v>0.57</c:v>
                </c:pt>
                <c:pt idx="27">
                  <c:v>0.48</c:v>
                </c:pt>
                <c:pt idx="28">
                  <c:v>0.48</c:v>
                </c:pt>
                <c:pt idx="29">
                  <c:v>0.54</c:v>
                </c:pt>
                <c:pt idx="30">
                  <c:v>0.97</c:v>
                </c:pt>
                <c:pt idx="31">
                  <c:v>0.58</c:v>
                </c:pt>
                <c:pt idx="32">
                  <c:v>0.73</c:v>
                </c:pt>
                <c:pt idx="33">
                  <c:v>0.59</c:v>
                </c:pt>
                <c:pt idx="34">
                  <c:v>0.79</c:v>
                </c:pt>
                <c:pt idx="35">
                  <c:v>0.89</c:v>
                </c:pt>
                <c:pt idx="36">
                  <c:v>2.22</c:v>
                </c:pt>
                <c:pt idx="37">
                  <c:v>0.46</c:v>
                </c:pt>
                <c:pt idx="38">
                  <c:v>0.96</c:v>
                </c:pt>
                <c:pt idx="39">
                  <c:v>1.54</c:v>
                </c:pt>
                <c:pt idx="40">
                  <c:v>0.84</c:v>
                </c:pt>
                <c:pt idx="41">
                  <c:v>0.68</c:v>
                </c:pt>
                <c:pt idx="42">
                  <c:v>2.22</c:v>
                </c:pt>
                <c:pt idx="43">
                  <c:v>0.75</c:v>
                </c:pt>
                <c:pt idx="44">
                  <c:v>0.84</c:v>
                </c:pt>
                <c:pt idx="45">
                  <c:v>0.52</c:v>
                </c:pt>
                <c:pt idx="46">
                  <c:v>0.86</c:v>
                </c:pt>
                <c:pt idx="47">
                  <c:v>0.97</c:v>
                </c:pt>
                <c:pt idx="48">
                  <c:v>0.61</c:v>
                </c:pt>
                <c:pt idx="49">
                  <c:v>0.68</c:v>
                </c:pt>
                <c:pt idx="50">
                  <c:v>0.71</c:v>
                </c:pt>
                <c:pt idx="51">
                  <c:v>0.84</c:v>
                </c:pt>
                <c:pt idx="52">
                  <c:v>0.64</c:v>
                </c:pt>
                <c:pt idx="53">
                  <c:v>0.84</c:v>
                </c:pt>
                <c:pt idx="54">
                  <c:v>0.98</c:v>
                </c:pt>
                <c:pt idx="55">
                  <c:v>0.57</c:v>
                </c:pt>
                <c:pt idx="56">
                  <c:v>1.77</c:v>
                </c:pt>
                <c:pt idx="57">
                  <c:v>0.94</c:v>
                </c:pt>
                <c:pt idx="58">
                  <c:v>0.85</c:v>
                </c:pt>
                <c:pt idx="59">
                  <c:v>1.06</c:v>
                </c:pt>
                <c:pt idx="60">
                  <c:v>1.51</c:v>
                </c:pt>
                <c:pt idx="61">
                  <c:v>1.16</c:v>
                </c:pt>
                <c:pt idx="62">
                  <c:v>0.34</c:v>
                </c:pt>
                <c:pt idx="63">
                  <c:v>0.52</c:v>
                </c:pt>
                <c:pt idx="64">
                  <c:v>0.35</c:v>
                </c:pt>
                <c:pt idx="65">
                  <c:v>0.55</c:v>
                </c:pt>
                <c:pt idx="66">
                  <c:v>2.09</c:v>
                </c:pt>
                <c:pt idx="67">
                  <c:v>0.55</c:v>
                </c:pt>
                <c:pt idx="68">
                  <c:v>0.65</c:v>
                </c:pt>
                <c:pt idx="69">
                  <c:v>0.89</c:v>
                </c:pt>
                <c:pt idx="70">
                  <c:v>0.87</c:v>
                </c:pt>
                <c:pt idx="71">
                  <c:v>0.54</c:v>
                </c:pt>
                <c:pt idx="72">
                  <c:v>0.87</c:v>
                </c:pt>
                <c:pt idx="73">
                  <c:v>0.63</c:v>
                </c:pt>
                <c:pt idx="74">
                  <c:v>1.15</c:v>
                </c:pt>
                <c:pt idx="75">
                  <c:v>0.74</c:v>
                </c:pt>
                <c:pt idx="76">
                  <c:v>0.65</c:v>
                </c:pt>
                <c:pt idx="77">
                  <c:v>0.92</c:v>
                </c:pt>
                <c:pt idx="78">
                  <c:v>0.93</c:v>
                </c:pt>
                <c:pt idx="79">
                  <c:v>0.89</c:v>
                </c:pt>
                <c:pt idx="80">
                  <c:v>0.86</c:v>
                </c:pt>
                <c:pt idx="81">
                  <c:v>1.23</c:v>
                </c:pt>
                <c:pt idx="82">
                  <c:v>1.84</c:v>
                </c:pt>
                <c:pt idx="83">
                  <c:v>0.92</c:v>
                </c:pt>
                <c:pt idx="84">
                  <c:v>2.16</c:v>
                </c:pt>
                <c:pt idx="85">
                  <c:v>0.8</c:v>
                </c:pt>
                <c:pt idx="86">
                  <c:v>0.58</c:v>
                </c:pt>
                <c:pt idx="87">
                  <c:v>2.26</c:v>
                </c:pt>
                <c:pt idx="88">
                  <c:v>0.68</c:v>
                </c:pt>
                <c:pt idx="89">
                  <c:v>0.66</c:v>
                </c:pt>
                <c:pt idx="90">
                  <c:v>1.52</c:v>
                </c:pt>
                <c:pt idx="91">
                  <c:v>0.91</c:v>
                </c:pt>
                <c:pt idx="92">
                  <c:v>0.92</c:v>
                </c:pt>
                <c:pt idx="93">
                  <c:v>0.83</c:v>
                </c:pt>
                <c:pt idx="94">
                  <c:v>0.61</c:v>
                </c:pt>
                <c:pt idx="95">
                  <c:v>0.66</c:v>
                </c:pt>
                <c:pt idx="96">
                  <c:v>0.7</c:v>
                </c:pt>
                <c:pt idx="97">
                  <c:v>0.67</c:v>
                </c:pt>
                <c:pt idx="98">
                  <c:v>0.8</c:v>
                </c:pt>
                <c:pt idx="99">
                  <c:v>0.95</c:v>
                </c:pt>
                <c:pt idx="100">
                  <c:v>0.61</c:v>
                </c:pt>
                <c:pt idx="101">
                  <c:v>0.6</c:v>
                </c:pt>
                <c:pt idx="102">
                  <c:v>0.51</c:v>
                </c:pt>
                <c:pt idx="103">
                  <c:v>0.52</c:v>
                </c:pt>
                <c:pt idx="104">
                  <c:v>0.44</c:v>
                </c:pt>
                <c:pt idx="105">
                  <c:v>0.53</c:v>
                </c:pt>
                <c:pt idx="106">
                  <c:v>0.55</c:v>
                </c:pt>
                <c:pt idx="107">
                  <c:v>0.52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K1M!$B$30:$C$30</c:f>
              <c:strCache>
                <c:ptCount val="1"/>
                <c:pt idx="0">
                  <c:v>Finale Walsh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K1M!$D$30:$DO$30</c:f>
              <c:numCache>
                <c:formatCode>0.00</c:formatCode>
                <c:ptCount val="116"/>
                <c:pt idx="0">
                  <c:v>0.56</c:v>
                </c:pt>
                <c:pt idx="1">
                  <c:v>0.54</c:v>
                </c:pt>
                <c:pt idx="2">
                  <c:v>0.5</c:v>
                </c:pt>
                <c:pt idx="3">
                  <c:v>0.84</c:v>
                </c:pt>
                <c:pt idx="4">
                  <c:v>0.54</c:v>
                </c:pt>
                <c:pt idx="5">
                  <c:v>0.52</c:v>
                </c:pt>
                <c:pt idx="6">
                  <c:v>1.2</c:v>
                </c:pt>
                <c:pt idx="7">
                  <c:v>0.85</c:v>
                </c:pt>
                <c:pt idx="8">
                  <c:v>0.47</c:v>
                </c:pt>
                <c:pt idx="9">
                  <c:v>0.6</c:v>
                </c:pt>
                <c:pt idx="10">
                  <c:v>0.62</c:v>
                </c:pt>
                <c:pt idx="11">
                  <c:v>0.75</c:v>
                </c:pt>
                <c:pt idx="12">
                  <c:v>0.57</c:v>
                </c:pt>
                <c:pt idx="13">
                  <c:v>0.67</c:v>
                </c:pt>
                <c:pt idx="14">
                  <c:v>0.53</c:v>
                </c:pt>
                <c:pt idx="15">
                  <c:v>0.56</c:v>
                </c:pt>
                <c:pt idx="16">
                  <c:v>0.38</c:v>
                </c:pt>
                <c:pt idx="17">
                  <c:v>0.4</c:v>
                </c:pt>
                <c:pt idx="18">
                  <c:v>0.8</c:v>
                </c:pt>
                <c:pt idx="19">
                  <c:v>1.56</c:v>
                </c:pt>
                <c:pt idx="20">
                  <c:v>1.07</c:v>
                </c:pt>
                <c:pt idx="21">
                  <c:v>0.63</c:v>
                </c:pt>
                <c:pt idx="22">
                  <c:v>0.87</c:v>
                </c:pt>
                <c:pt idx="23">
                  <c:v>0.91</c:v>
                </c:pt>
                <c:pt idx="24">
                  <c:v>1.12</c:v>
                </c:pt>
                <c:pt idx="25">
                  <c:v>0.89</c:v>
                </c:pt>
                <c:pt idx="26">
                  <c:v>0.85</c:v>
                </c:pt>
                <c:pt idx="27">
                  <c:v>0.73</c:v>
                </c:pt>
                <c:pt idx="28">
                  <c:v>1.33</c:v>
                </c:pt>
                <c:pt idx="29">
                  <c:v>0.7</c:v>
                </c:pt>
                <c:pt idx="30">
                  <c:v>0.52</c:v>
                </c:pt>
                <c:pt idx="31">
                  <c:v>0.46</c:v>
                </c:pt>
                <c:pt idx="32">
                  <c:v>1.58</c:v>
                </c:pt>
                <c:pt idx="33">
                  <c:v>1.03</c:v>
                </c:pt>
                <c:pt idx="34">
                  <c:v>1.18</c:v>
                </c:pt>
                <c:pt idx="35">
                  <c:v>3.86</c:v>
                </c:pt>
                <c:pt idx="36">
                  <c:v>0.75</c:v>
                </c:pt>
                <c:pt idx="37">
                  <c:v>0.4</c:v>
                </c:pt>
                <c:pt idx="38">
                  <c:v>0.92</c:v>
                </c:pt>
                <c:pt idx="39">
                  <c:v>0.36</c:v>
                </c:pt>
                <c:pt idx="40">
                  <c:v>0.84</c:v>
                </c:pt>
                <c:pt idx="41">
                  <c:v>1.1</c:v>
                </c:pt>
                <c:pt idx="42">
                  <c:v>0.56</c:v>
                </c:pt>
                <c:pt idx="43">
                  <c:v>1.18</c:v>
                </c:pt>
                <c:pt idx="44">
                  <c:v>0.62</c:v>
                </c:pt>
                <c:pt idx="45">
                  <c:v>0.93</c:v>
                </c:pt>
                <c:pt idx="46">
                  <c:v>1.03</c:v>
                </c:pt>
                <c:pt idx="47">
                  <c:v>0.68</c:v>
                </c:pt>
                <c:pt idx="48">
                  <c:v>0.56</c:v>
                </c:pt>
                <c:pt idx="49">
                  <c:v>0.71</c:v>
                </c:pt>
                <c:pt idx="50">
                  <c:v>0.53</c:v>
                </c:pt>
                <c:pt idx="51">
                  <c:v>0.57</c:v>
                </c:pt>
                <c:pt idx="52">
                  <c:v>0.93</c:v>
                </c:pt>
                <c:pt idx="53">
                  <c:v>1.45</c:v>
                </c:pt>
                <c:pt idx="54">
                  <c:v>1.0</c:v>
                </c:pt>
                <c:pt idx="55">
                  <c:v>0.54</c:v>
                </c:pt>
                <c:pt idx="56">
                  <c:v>1.61</c:v>
                </c:pt>
                <c:pt idx="57">
                  <c:v>1.12</c:v>
                </c:pt>
                <c:pt idx="58">
                  <c:v>0.69</c:v>
                </c:pt>
                <c:pt idx="59">
                  <c:v>0.77</c:v>
                </c:pt>
                <c:pt idx="60">
                  <c:v>1.58</c:v>
                </c:pt>
                <c:pt idx="61">
                  <c:v>1.09</c:v>
                </c:pt>
                <c:pt idx="62">
                  <c:v>0.39</c:v>
                </c:pt>
                <c:pt idx="63">
                  <c:v>0.41</c:v>
                </c:pt>
                <c:pt idx="64">
                  <c:v>0.57</c:v>
                </c:pt>
                <c:pt idx="65">
                  <c:v>0.81</c:v>
                </c:pt>
                <c:pt idx="66">
                  <c:v>1.12</c:v>
                </c:pt>
                <c:pt idx="67">
                  <c:v>0.72</c:v>
                </c:pt>
                <c:pt idx="68">
                  <c:v>0.93</c:v>
                </c:pt>
                <c:pt idx="69">
                  <c:v>0.77</c:v>
                </c:pt>
                <c:pt idx="70">
                  <c:v>0.71</c:v>
                </c:pt>
                <c:pt idx="71">
                  <c:v>0.58</c:v>
                </c:pt>
                <c:pt idx="72">
                  <c:v>0.7</c:v>
                </c:pt>
                <c:pt idx="73">
                  <c:v>1.05</c:v>
                </c:pt>
                <c:pt idx="74">
                  <c:v>0.89</c:v>
                </c:pt>
                <c:pt idx="75">
                  <c:v>0.78</c:v>
                </c:pt>
                <c:pt idx="76">
                  <c:v>0.72</c:v>
                </c:pt>
                <c:pt idx="77">
                  <c:v>0.56</c:v>
                </c:pt>
                <c:pt idx="78">
                  <c:v>0.58</c:v>
                </c:pt>
                <c:pt idx="79">
                  <c:v>0.78</c:v>
                </c:pt>
                <c:pt idx="80">
                  <c:v>0.87</c:v>
                </c:pt>
                <c:pt idx="81">
                  <c:v>0.52</c:v>
                </c:pt>
                <c:pt idx="82">
                  <c:v>0.71</c:v>
                </c:pt>
                <c:pt idx="83">
                  <c:v>1.21</c:v>
                </c:pt>
                <c:pt idx="84">
                  <c:v>1.83</c:v>
                </c:pt>
                <c:pt idx="85">
                  <c:v>0.98</c:v>
                </c:pt>
                <c:pt idx="86">
                  <c:v>2.31</c:v>
                </c:pt>
                <c:pt idx="87">
                  <c:v>0.9</c:v>
                </c:pt>
                <c:pt idx="88">
                  <c:v>0.95</c:v>
                </c:pt>
                <c:pt idx="89">
                  <c:v>2.2</c:v>
                </c:pt>
                <c:pt idx="90">
                  <c:v>0.68</c:v>
                </c:pt>
                <c:pt idx="91">
                  <c:v>0.67</c:v>
                </c:pt>
                <c:pt idx="92">
                  <c:v>1.96</c:v>
                </c:pt>
                <c:pt idx="93">
                  <c:v>0.95</c:v>
                </c:pt>
                <c:pt idx="94">
                  <c:v>1.92</c:v>
                </c:pt>
                <c:pt idx="95">
                  <c:v>0.88</c:v>
                </c:pt>
                <c:pt idx="96">
                  <c:v>0.86</c:v>
                </c:pt>
                <c:pt idx="97">
                  <c:v>1.15</c:v>
                </c:pt>
                <c:pt idx="98">
                  <c:v>0.92</c:v>
                </c:pt>
                <c:pt idx="99">
                  <c:v>1.31</c:v>
                </c:pt>
                <c:pt idx="100">
                  <c:v>0.69</c:v>
                </c:pt>
                <c:pt idx="101">
                  <c:v>0.99</c:v>
                </c:pt>
                <c:pt idx="102">
                  <c:v>0.43</c:v>
                </c:pt>
                <c:pt idx="103">
                  <c:v>0.79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K1M!$B$31:$C$31</c:f>
              <c:strCache>
                <c:ptCount val="1"/>
                <c:pt idx="0">
                  <c:v>Finale Cibak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K1M!$D$31:$DO$31</c:f>
              <c:numCache>
                <c:formatCode>0.00</c:formatCode>
                <c:ptCount val="116"/>
                <c:pt idx="0">
                  <c:v>0.58</c:v>
                </c:pt>
                <c:pt idx="1">
                  <c:v>0.56</c:v>
                </c:pt>
                <c:pt idx="2">
                  <c:v>0.36</c:v>
                </c:pt>
                <c:pt idx="3">
                  <c:v>0.47</c:v>
                </c:pt>
                <c:pt idx="4">
                  <c:v>0.54</c:v>
                </c:pt>
                <c:pt idx="5">
                  <c:v>0.95</c:v>
                </c:pt>
                <c:pt idx="6">
                  <c:v>0.76</c:v>
                </c:pt>
                <c:pt idx="7">
                  <c:v>0.72</c:v>
                </c:pt>
                <c:pt idx="8">
                  <c:v>0.33</c:v>
                </c:pt>
                <c:pt idx="9">
                  <c:v>0.55</c:v>
                </c:pt>
                <c:pt idx="10">
                  <c:v>0.94</c:v>
                </c:pt>
                <c:pt idx="11">
                  <c:v>0.57</c:v>
                </c:pt>
                <c:pt idx="12">
                  <c:v>0.96</c:v>
                </c:pt>
                <c:pt idx="13">
                  <c:v>0.79</c:v>
                </c:pt>
                <c:pt idx="14">
                  <c:v>0.49</c:v>
                </c:pt>
                <c:pt idx="15">
                  <c:v>1.14</c:v>
                </c:pt>
                <c:pt idx="16">
                  <c:v>0.49</c:v>
                </c:pt>
                <c:pt idx="17">
                  <c:v>0.46</c:v>
                </c:pt>
                <c:pt idx="18">
                  <c:v>0.85</c:v>
                </c:pt>
                <c:pt idx="19">
                  <c:v>3.09</c:v>
                </c:pt>
                <c:pt idx="20">
                  <c:v>0.61</c:v>
                </c:pt>
                <c:pt idx="21">
                  <c:v>1.34</c:v>
                </c:pt>
                <c:pt idx="22">
                  <c:v>0.49</c:v>
                </c:pt>
                <c:pt idx="23">
                  <c:v>1.77</c:v>
                </c:pt>
                <c:pt idx="24">
                  <c:v>0.99</c:v>
                </c:pt>
                <c:pt idx="25">
                  <c:v>0.82</c:v>
                </c:pt>
                <c:pt idx="26">
                  <c:v>0.65</c:v>
                </c:pt>
                <c:pt idx="27">
                  <c:v>0.62</c:v>
                </c:pt>
                <c:pt idx="28">
                  <c:v>1.32</c:v>
                </c:pt>
                <c:pt idx="29">
                  <c:v>0.79</c:v>
                </c:pt>
                <c:pt idx="30">
                  <c:v>0.71</c:v>
                </c:pt>
                <c:pt idx="31">
                  <c:v>1.82</c:v>
                </c:pt>
                <c:pt idx="32">
                  <c:v>0.92</c:v>
                </c:pt>
                <c:pt idx="33">
                  <c:v>0.74</c:v>
                </c:pt>
                <c:pt idx="34">
                  <c:v>0.95</c:v>
                </c:pt>
                <c:pt idx="35">
                  <c:v>1.32</c:v>
                </c:pt>
                <c:pt idx="36">
                  <c:v>1.01</c:v>
                </c:pt>
                <c:pt idx="37">
                  <c:v>0.73</c:v>
                </c:pt>
                <c:pt idx="38">
                  <c:v>0.74</c:v>
                </c:pt>
                <c:pt idx="39">
                  <c:v>1.35</c:v>
                </c:pt>
                <c:pt idx="40">
                  <c:v>0.75</c:v>
                </c:pt>
                <c:pt idx="41">
                  <c:v>1.52</c:v>
                </c:pt>
                <c:pt idx="42">
                  <c:v>0.52</c:v>
                </c:pt>
                <c:pt idx="43">
                  <c:v>1.53</c:v>
                </c:pt>
                <c:pt idx="44">
                  <c:v>0.58</c:v>
                </c:pt>
                <c:pt idx="45">
                  <c:v>1.99</c:v>
                </c:pt>
                <c:pt idx="46">
                  <c:v>0.5</c:v>
                </c:pt>
                <c:pt idx="47">
                  <c:v>0.32</c:v>
                </c:pt>
                <c:pt idx="48">
                  <c:v>0.57</c:v>
                </c:pt>
                <c:pt idx="49">
                  <c:v>1.68</c:v>
                </c:pt>
                <c:pt idx="50">
                  <c:v>0.84</c:v>
                </c:pt>
                <c:pt idx="51">
                  <c:v>0.66</c:v>
                </c:pt>
                <c:pt idx="52">
                  <c:v>0.88</c:v>
                </c:pt>
                <c:pt idx="53">
                  <c:v>1.15</c:v>
                </c:pt>
                <c:pt idx="54">
                  <c:v>2.16</c:v>
                </c:pt>
                <c:pt idx="55">
                  <c:v>1.0</c:v>
                </c:pt>
                <c:pt idx="56">
                  <c:v>0.73</c:v>
                </c:pt>
                <c:pt idx="57">
                  <c:v>0.35</c:v>
                </c:pt>
                <c:pt idx="58">
                  <c:v>0.69</c:v>
                </c:pt>
                <c:pt idx="59">
                  <c:v>1.42</c:v>
                </c:pt>
                <c:pt idx="60">
                  <c:v>1.42</c:v>
                </c:pt>
                <c:pt idx="61">
                  <c:v>0.95</c:v>
                </c:pt>
                <c:pt idx="62">
                  <c:v>0.97</c:v>
                </c:pt>
                <c:pt idx="63">
                  <c:v>1.21</c:v>
                </c:pt>
                <c:pt idx="64">
                  <c:v>1.12</c:v>
                </c:pt>
                <c:pt idx="65">
                  <c:v>0.59</c:v>
                </c:pt>
                <c:pt idx="66">
                  <c:v>1.65</c:v>
                </c:pt>
                <c:pt idx="67">
                  <c:v>1.01</c:v>
                </c:pt>
                <c:pt idx="68">
                  <c:v>0.51</c:v>
                </c:pt>
                <c:pt idx="69">
                  <c:v>0.7</c:v>
                </c:pt>
                <c:pt idx="70">
                  <c:v>0.96</c:v>
                </c:pt>
                <c:pt idx="71">
                  <c:v>0.72</c:v>
                </c:pt>
                <c:pt idx="72">
                  <c:v>0.47</c:v>
                </c:pt>
                <c:pt idx="73">
                  <c:v>0.66</c:v>
                </c:pt>
                <c:pt idx="74">
                  <c:v>0.57</c:v>
                </c:pt>
                <c:pt idx="75">
                  <c:v>1.73</c:v>
                </c:pt>
                <c:pt idx="76">
                  <c:v>0.95</c:v>
                </c:pt>
                <c:pt idx="77">
                  <c:v>0.82</c:v>
                </c:pt>
                <c:pt idx="78">
                  <c:v>1.11</c:v>
                </c:pt>
                <c:pt idx="79">
                  <c:v>1.99</c:v>
                </c:pt>
                <c:pt idx="80">
                  <c:v>1.14</c:v>
                </c:pt>
                <c:pt idx="81">
                  <c:v>2.23</c:v>
                </c:pt>
                <c:pt idx="82">
                  <c:v>0.72</c:v>
                </c:pt>
                <c:pt idx="83">
                  <c:v>1.03</c:v>
                </c:pt>
                <c:pt idx="84">
                  <c:v>2.04</c:v>
                </c:pt>
                <c:pt idx="85">
                  <c:v>0.6</c:v>
                </c:pt>
                <c:pt idx="86">
                  <c:v>0.67</c:v>
                </c:pt>
                <c:pt idx="87">
                  <c:v>2.01</c:v>
                </c:pt>
                <c:pt idx="88">
                  <c:v>0.9</c:v>
                </c:pt>
                <c:pt idx="89">
                  <c:v>1.33</c:v>
                </c:pt>
                <c:pt idx="90">
                  <c:v>0.56</c:v>
                </c:pt>
                <c:pt idx="91">
                  <c:v>0.54</c:v>
                </c:pt>
                <c:pt idx="92">
                  <c:v>0.45</c:v>
                </c:pt>
                <c:pt idx="93">
                  <c:v>0.52</c:v>
                </c:pt>
                <c:pt idx="94">
                  <c:v>0.73</c:v>
                </c:pt>
                <c:pt idx="95">
                  <c:v>0.5</c:v>
                </c:pt>
                <c:pt idx="96">
                  <c:v>0.95</c:v>
                </c:pt>
                <c:pt idx="97">
                  <c:v>0.52</c:v>
                </c:pt>
                <c:pt idx="98">
                  <c:v>0.62</c:v>
                </c:pt>
                <c:pt idx="99">
                  <c:v>0.64</c:v>
                </c:pt>
                <c:pt idx="100">
                  <c:v>0.45</c:v>
                </c:pt>
                <c:pt idx="101">
                  <c:v>0.66</c:v>
                </c:pt>
                <c:pt idx="102">
                  <c:v>0.76</c:v>
                </c:pt>
                <c:pt idx="103">
                  <c:v>0.56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K1M!$B$32:$C$32</c:f>
              <c:strCache>
                <c:ptCount val="1"/>
                <c:pt idx="0">
                  <c:v>Finale Brown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K1M!$D$32:$DO$32</c:f>
              <c:numCache>
                <c:formatCode>0.00</c:formatCode>
                <c:ptCount val="116"/>
                <c:pt idx="0">
                  <c:v>0.54</c:v>
                </c:pt>
                <c:pt idx="1">
                  <c:v>0.83</c:v>
                </c:pt>
                <c:pt idx="2">
                  <c:v>0.73</c:v>
                </c:pt>
                <c:pt idx="3">
                  <c:v>0.56</c:v>
                </c:pt>
                <c:pt idx="4">
                  <c:v>0.49</c:v>
                </c:pt>
                <c:pt idx="5">
                  <c:v>1.17</c:v>
                </c:pt>
                <c:pt idx="6">
                  <c:v>0.64</c:v>
                </c:pt>
                <c:pt idx="7">
                  <c:v>0.44</c:v>
                </c:pt>
                <c:pt idx="8">
                  <c:v>1.12</c:v>
                </c:pt>
                <c:pt idx="9">
                  <c:v>0.5</c:v>
                </c:pt>
                <c:pt idx="10">
                  <c:v>0.6</c:v>
                </c:pt>
                <c:pt idx="11">
                  <c:v>1.14</c:v>
                </c:pt>
                <c:pt idx="12">
                  <c:v>0.58</c:v>
                </c:pt>
                <c:pt idx="13">
                  <c:v>0.98</c:v>
                </c:pt>
                <c:pt idx="14">
                  <c:v>0.76</c:v>
                </c:pt>
                <c:pt idx="15">
                  <c:v>0.41</c:v>
                </c:pt>
                <c:pt idx="16">
                  <c:v>0.7</c:v>
                </c:pt>
                <c:pt idx="17">
                  <c:v>1.29</c:v>
                </c:pt>
                <c:pt idx="18">
                  <c:v>0.96</c:v>
                </c:pt>
                <c:pt idx="19">
                  <c:v>0.58</c:v>
                </c:pt>
                <c:pt idx="20">
                  <c:v>0.97</c:v>
                </c:pt>
                <c:pt idx="21">
                  <c:v>1.37</c:v>
                </c:pt>
                <c:pt idx="22">
                  <c:v>0.93</c:v>
                </c:pt>
                <c:pt idx="23">
                  <c:v>1.29</c:v>
                </c:pt>
                <c:pt idx="24">
                  <c:v>1.17</c:v>
                </c:pt>
                <c:pt idx="25">
                  <c:v>0.73</c:v>
                </c:pt>
                <c:pt idx="26">
                  <c:v>0.62</c:v>
                </c:pt>
                <c:pt idx="27">
                  <c:v>0.79</c:v>
                </c:pt>
                <c:pt idx="28">
                  <c:v>1.49</c:v>
                </c:pt>
                <c:pt idx="29">
                  <c:v>1.47</c:v>
                </c:pt>
                <c:pt idx="30">
                  <c:v>0.43</c:v>
                </c:pt>
                <c:pt idx="31">
                  <c:v>0.47</c:v>
                </c:pt>
                <c:pt idx="32">
                  <c:v>0.87</c:v>
                </c:pt>
                <c:pt idx="33">
                  <c:v>0.79</c:v>
                </c:pt>
                <c:pt idx="34">
                  <c:v>1.73</c:v>
                </c:pt>
                <c:pt idx="35">
                  <c:v>0.77</c:v>
                </c:pt>
                <c:pt idx="36">
                  <c:v>0.8</c:v>
                </c:pt>
                <c:pt idx="37">
                  <c:v>0.92</c:v>
                </c:pt>
                <c:pt idx="38">
                  <c:v>1.09</c:v>
                </c:pt>
                <c:pt idx="39">
                  <c:v>0.49</c:v>
                </c:pt>
                <c:pt idx="40">
                  <c:v>0.9</c:v>
                </c:pt>
                <c:pt idx="41">
                  <c:v>0.72</c:v>
                </c:pt>
                <c:pt idx="42">
                  <c:v>0.75</c:v>
                </c:pt>
                <c:pt idx="43">
                  <c:v>1.71</c:v>
                </c:pt>
                <c:pt idx="44">
                  <c:v>0.89</c:v>
                </c:pt>
                <c:pt idx="45">
                  <c:v>0.85</c:v>
                </c:pt>
                <c:pt idx="46">
                  <c:v>1.35</c:v>
                </c:pt>
                <c:pt idx="47">
                  <c:v>0.43</c:v>
                </c:pt>
                <c:pt idx="48">
                  <c:v>0.51</c:v>
                </c:pt>
                <c:pt idx="49">
                  <c:v>0.72</c:v>
                </c:pt>
                <c:pt idx="50">
                  <c:v>1.8</c:v>
                </c:pt>
                <c:pt idx="51">
                  <c:v>0.54</c:v>
                </c:pt>
                <c:pt idx="52">
                  <c:v>0.98</c:v>
                </c:pt>
                <c:pt idx="53">
                  <c:v>1.69</c:v>
                </c:pt>
                <c:pt idx="54">
                  <c:v>1.28</c:v>
                </c:pt>
                <c:pt idx="55">
                  <c:v>0.84</c:v>
                </c:pt>
                <c:pt idx="56">
                  <c:v>0.76</c:v>
                </c:pt>
                <c:pt idx="57">
                  <c:v>1.22</c:v>
                </c:pt>
                <c:pt idx="58">
                  <c:v>0.95</c:v>
                </c:pt>
                <c:pt idx="59">
                  <c:v>2.55</c:v>
                </c:pt>
                <c:pt idx="60">
                  <c:v>0.74</c:v>
                </c:pt>
                <c:pt idx="61">
                  <c:v>0.82</c:v>
                </c:pt>
                <c:pt idx="62">
                  <c:v>0.74</c:v>
                </c:pt>
                <c:pt idx="63">
                  <c:v>1.63</c:v>
                </c:pt>
                <c:pt idx="64">
                  <c:v>0.85</c:v>
                </c:pt>
                <c:pt idx="65">
                  <c:v>1.02</c:v>
                </c:pt>
                <c:pt idx="66">
                  <c:v>1.0</c:v>
                </c:pt>
                <c:pt idx="67">
                  <c:v>0.91</c:v>
                </c:pt>
                <c:pt idx="68">
                  <c:v>0.68</c:v>
                </c:pt>
                <c:pt idx="69">
                  <c:v>1.18</c:v>
                </c:pt>
                <c:pt idx="70">
                  <c:v>0.81</c:v>
                </c:pt>
                <c:pt idx="71">
                  <c:v>0.57</c:v>
                </c:pt>
                <c:pt idx="72">
                  <c:v>0.6</c:v>
                </c:pt>
                <c:pt idx="73">
                  <c:v>0.49</c:v>
                </c:pt>
                <c:pt idx="74">
                  <c:v>0.97</c:v>
                </c:pt>
                <c:pt idx="75">
                  <c:v>0.83</c:v>
                </c:pt>
                <c:pt idx="76">
                  <c:v>0.8</c:v>
                </c:pt>
                <c:pt idx="77">
                  <c:v>1.13</c:v>
                </c:pt>
                <c:pt idx="78">
                  <c:v>0.88</c:v>
                </c:pt>
                <c:pt idx="79">
                  <c:v>0.97</c:v>
                </c:pt>
                <c:pt idx="80">
                  <c:v>1.9</c:v>
                </c:pt>
                <c:pt idx="81">
                  <c:v>0.3</c:v>
                </c:pt>
                <c:pt idx="82">
                  <c:v>0.83</c:v>
                </c:pt>
                <c:pt idx="83">
                  <c:v>0.72</c:v>
                </c:pt>
                <c:pt idx="84">
                  <c:v>1.13</c:v>
                </c:pt>
                <c:pt idx="85">
                  <c:v>0.35</c:v>
                </c:pt>
                <c:pt idx="86">
                  <c:v>0.71</c:v>
                </c:pt>
                <c:pt idx="87">
                  <c:v>1.48</c:v>
                </c:pt>
                <c:pt idx="88">
                  <c:v>0.58</c:v>
                </c:pt>
                <c:pt idx="89">
                  <c:v>1.12</c:v>
                </c:pt>
                <c:pt idx="90">
                  <c:v>2.02</c:v>
                </c:pt>
                <c:pt idx="91">
                  <c:v>0.66</c:v>
                </c:pt>
                <c:pt idx="92">
                  <c:v>1.17</c:v>
                </c:pt>
                <c:pt idx="93">
                  <c:v>2.8</c:v>
                </c:pt>
                <c:pt idx="94">
                  <c:v>1.17</c:v>
                </c:pt>
                <c:pt idx="95">
                  <c:v>1.42</c:v>
                </c:pt>
                <c:pt idx="96">
                  <c:v>0.85</c:v>
                </c:pt>
                <c:pt idx="97">
                  <c:v>0.79</c:v>
                </c:pt>
                <c:pt idx="98">
                  <c:v>0.6</c:v>
                </c:pt>
                <c:pt idx="99">
                  <c:v>0.56</c:v>
                </c:pt>
                <c:pt idx="100">
                  <c:v>0.64</c:v>
                </c:pt>
                <c:pt idx="101">
                  <c:v>0.93</c:v>
                </c:pt>
                <c:pt idx="102">
                  <c:v>1.33</c:v>
                </c:pt>
                <c:pt idx="103">
                  <c:v>0.58</c:v>
                </c:pt>
                <c:pt idx="104">
                  <c:v>0.59</c:v>
                </c:pt>
                <c:pt idx="105">
                  <c:v>0.92</c:v>
                </c:pt>
                <c:pt idx="106">
                  <c:v>1.11</c:v>
                </c:pt>
                <c:pt idx="107">
                  <c:v>0.9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K1M!$B$33:$C$33</c:f>
              <c:strCache>
                <c:ptCount val="1"/>
                <c:pt idx="0">
                  <c:v>Finale Sajbidor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K1M!$D$33:$DO$33</c:f>
              <c:numCache>
                <c:formatCode>0.00</c:formatCode>
                <c:ptCount val="116"/>
                <c:pt idx="0">
                  <c:v>0.49</c:v>
                </c:pt>
                <c:pt idx="1">
                  <c:v>0.62</c:v>
                </c:pt>
                <c:pt idx="2">
                  <c:v>0.77</c:v>
                </c:pt>
                <c:pt idx="3">
                  <c:v>0.78</c:v>
                </c:pt>
                <c:pt idx="4">
                  <c:v>1.14</c:v>
                </c:pt>
                <c:pt idx="5">
                  <c:v>0.56</c:v>
                </c:pt>
                <c:pt idx="6">
                  <c:v>0.52</c:v>
                </c:pt>
                <c:pt idx="7">
                  <c:v>1.03</c:v>
                </c:pt>
                <c:pt idx="8">
                  <c:v>0.77</c:v>
                </c:pt>
                <c:pt idx="9">
                  <c:v>0.4</c:v>
                </c:pt>
                <c:pt idx="10">
                  <c:v>0.88</c:v>
                </c:pt>
                <c:pt idx="11">
                  <c:v>0.81</c:v>
                </c:pt>
                <c:pt idx="12">
                  <c:v>1.27</c:v>
                </c:pt>
                <c:pt idx="13">
                  <c:v>0.5</c:v>
                </c:pt>
                <c:pt idx="14">
                  <c:v>0.47</c:v>
                </c:pt>
                <c:pt idx="15">
                  <c:v>0.67</c:v>
                </c:pt>
                <c:pt idx="16">
                  <c:v>2.55</c:v>
                </c:pt>
                <c:pt idx="17">
                  <c:v>0.79</c:v>
                </c:pt>
                <c:pt idx="18">
                  <c:v>2.09</c:v>
                </c:pt>
                <c:pt idx="19">
                  <c:v>0.97</c:v>
                </c:pt>
                <c:pt idx="20">
                  <c:v>2.34</c:v>
                </c:pt>
                <c:pt idx="21">
                  <c:v>0.76</c:v>
                </c:pt>
                <c:pt idx="22">
                  <c:v>1.0</c:v>
                </c:pt>
                <c:pt idx="23">
                  <c:v>1.02</c:v>
                </c:pt>
                <c:pt idx="24">
                  <c:v>0.76</c:v>
                </c:pt>
                <c:pt idx="25">
                  <c:v>1.38</c:v>
                </c:pt>
                <c:pt idx="26">
                  <c:v>1.52</c:v>
                </c:pt>
                <c:pt idx="27">
                  <c:v>1.37</c:v>
                </c:pt>
                <c:pt idx="28">
                  <c:v>2.79</c:v>
                </c:pt>
                <c:pt idx="29">
                  <c:v>0.74</c:v>
                </c:pt>
                <c:pt idx="30">
                  <c:v>0.79</c:v>
                </c:pt>
                <c:pt idx="31">
                  <c:v>0.59</c:v>
                </c:pt>
                <c:pt idx="32">
                  <c:v>0.64</c:v>
                </c:pt>
                <c:pt idx="33">
                  <c:v>0.64</c:v>
                </c:pt>
                <c:pt idx="34">
                  <c:v>1.07</c:v>
                </c:pt>
                <c:pt idx="35">
                  <c:v>1.11</c:v>
                </c:pt>
                <c:pt idx="36">
                  <c:v>1.77</c:v>
                </c:pt>
                <c:pt idx="37">
                  <c:v>0.83</c:v>
                </c:pt>
                <c:pt idx="38">
                  <c:v>1.05</c:v>
                </c:pt>
                <c:pt idx="39">
                  <c:v>1.59</c:v>
                </c:pt>
                <c:pt idx="40">
                  <c:v>0.81</c:v>
                </c:pt>
                <c:pt idx="41">
                  <c:v>0.83</c:v>
                </c:pt>
                <c:pt idx="42">
                  <c:v>0.97</c:v>
                </c:pt>
                <c:pt idx="43">
                  <c:v>0.94</c:v>
                </c:pt>
                <c:pt idx="44">
                  <c:v>1.26</c:v>
                </c:pt>
                <c:pt idx="45">
                  <c:v>0.72</c:v>
                </c:pt>
                <c:pt idx="46">
                  <c:v>0.81</c:v>
                </c:pt>
                <c:pt idx="47">
                  <c:v>0.75</c:v>
                </c:pt>
                <c:pt idx="48">
                  <c:v>1.45</c:v>
                </c:pt>
                <c:pt idx="49">
                  <c:v>1.26</c:v>
                </c:pt>
                <c:pt idx="50">
                  <c:v>1.13</c:v>
                </c:pt>
                <c:pt idx="51">
                  <c:v>0.79</c:v>
                </c:pt>
                <c:pt idx="52">
                  <c:v>1.68</c:v>
                </c:pt>
                <c:pt idx="53">
                  <c:v>2.42</c:v>
                </c:pt>
                <c:pt idx="54">
                  <c:v>0.71</c:v>
                </c:pt>
                <c:pt idx="55">
                  <c:v>0.41</c:v>
                </c:pt>
                <c:pt idx="56">
                  <c:v>1.36</c:v>
                </c:pt>
                <c:pt idx="57">
                  <c:v>0.96</c:v>
                </c:pt>
                <c:pt idx="58">
                  <c:v>1.02</c:v>
                </c:pt>
                <c:pt idx="59">
                  <c:v>0.97</c:v>
                </c:pt>
                <c:pt idx="60">
                  <c:v>0.68</c:v>
                </c:pt>
                <c:pt idx="61">
                  <c:v>1.02</c:v>
                </c:pt>
                <c:pt idx="62">
                  <c:v>0.85</c:v>
                </c:pt>
                <c:pt idx="63">
                  <c:v>0.93</c:v>
                </c:pt>
                <c:pt idx="64">
                  <c:v>0.8</c:v>
                </c:pt>
                <c:pt idx="65">
                  <c:v>0.65</c:v>
                </c:pt>
                <c:pt idx="66">
                  <c:v>0.65</c:v>
                </c:pt>
                <c:pt idx="67">
                  <c:v>0.68</c:v>
                </c:pt>
                <c:pt idx="68">
                  <c:v>1.44</c:v>
                </c:pt>
                <c:pt idx="69">
                  <c:v>0.82</c:v>
                </c:pt>
                <c:pt idx="70">
                  <c:v>0.99</c:v>
                </c:pt>
                <c:pt idx="71">
                  <c:v>1.25</c:v>
                </c:pt>
                <c:pt idx="72">
                  <c:v>2.3</c:v>
                </c:pt>
                <c:pt idx="73">
                  <c:v>0.74</c:v>
                </c:pt>
                <c:pt idx="74">
                  <c:v>0.86</c:v>
                </c:pt>
                <c:pt idx="75">
                  <c:v>1.41</c:v>
                </c:pt>
                <c:pt idx="76">
                  <c:v>0.68</c:v>
                </c:pt>
                <c:pt idx="77">
                  <c:v>0.55</c:v>
                </c:pt>
                <c:pt idx="78">
                  <c:v>1.88</c:v>
                </c:pt>
                <c:pt idx="79">
                  <c:v>0.69</c:v>
                </c:pt>
                <c:pt idx="80">
                  <c:v>1.26</c:v>
                </c:pt>
                <c:pt idx="81">
                  <c:v>1.55</c:v>
                </c:pt>
                <c:pt idx="82">
                  <c:v>0.87</c:v>
                </c:pt>
                <c:pt idx="83">
                  <c:v>1.23</c:v>
                </c:pt>
                <c:pt idx="84">
                  <c:v>0.83</c:v>
                </c:pt>
                <c:pt idx="85">
                  <c:v>0.9</c:v>
                </c:pt>
                <c:pt idx="86">
                  <c:v>0.83</c:v>
                </c:pt>
                <c:pt idx="87">
                  <c:v>0.75</c:v>
                </c:pt>
                <c:pt idx="88">
                  <c:v>1.0</c:v>
                </c:pt>
                <c:pt idx="89">
                  <c:v>1.46</c:v>
                </c:pt>
                <c:pt idx="90">
                  <c:v>0.72</c:v>
                </c:pt>
                <c:pt idx="91">
                  <c:v>0.77</c:v>
                </c:pt>
                <c:pt idx="92">
                  <c:v>0.79</c:v>
                </c:pt>
                <c:pt idx="93">
                  <c:v>1.47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K1M!$B$34:$C$34</c:f>
              <c:strCache>
                <c:ptCount val="1"/>
                <c:pt idx="0">
                  <c:v>M1 P.Longs 7/06/08 Lefèvre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DD0806"/>
                </a:solidFill>
                <a:ln>
                  <a:solidFill>
                    <a:srgbClr val="DD0806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00"/>
                </a:solidFill>
                <a:prstDash val="solid"/>
              </a:ln>
            </c:spPr>
          </c:dPt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K1M!$D$34:$DO$34</c:f>
              <c:numCache>
                <c:formatCode>0.00</c:formatCode>
                <c:ptCount val="116"/>
                <c:pt idx="0">
                  <c:v>0.67</c:v>
                </c:pt>
                <c:pt idx="1">
                  <c:v>1.12</c:v>
                </c:pt>
                <c:pt idx="2">
                  <c:v>0.49</c:v>
                </c:pt>
                <c:pt idx="3">
                  <c:v>0.43</c:v>
                </c:pt>
                <c:pt idx="4">
                  <c:v>0.65</c:v>
                </c:pt>
                <c:pt idx="5">
                  <c:v>1.04</c:v>
                </c:pt>
                <c:pt idx="6">
                  <c:v>0.7</c:v>
                </c:pt>
                <c:pt idx="7">
                  <c:v>0.43</c:v>
                </c:pt>
                <c:pt idx="8">
                  <c:v>0.77</c:v>
                </c:pt>
                <c:pt idx="9">
                  <c:v>1.85</c:v>
                </c:pt>
                <c:pt idx="10">
                  <c:v>1.21</c:v>
                </c:pt>
                <c:pt idx="11">
                  <c:v>1.14</c:v>
                </c:pt>
                <c:pt idx="12">
                  <c:v>0.74</c:v>
                </c:pt>
                <c:pt idx="13">
                  <c:v>1.07</c:v>
                </c:pt>
                <c:pt idx="14">
                  <c:v>0.8</c:v>
                </c:pt>
                <c:pt idx="15">
                  <c:v>0.9</c:v>
                </c:pt>
                <c:pt idx="16">
                  <c:v>1.66</c:v>
                </c:pt>
                <c:pt idx="17">
                  <c:v>1.22</c:v>
                </c:pt>
                <c:pt idx="18">
                  <c:v>0.63</c:v>
                </c:pt>
                <c:pt idx="19">
                  <c:v>0.94</c:v>
                </c:pt>
                <c:pt idx="20">
                  <c:v>0.69</c:v>
                </c:pt>
                <c:pt idx="21">
                  <c:v>0.73</c:v>
                </c:pt>
                <c:pt idx="22">
                  <c:v>0.8</c:v>
                </c:pt>
                <c:pt idx="23">
                  <c:v>1.09</c:v>
                </c:pt>
                <c:pt idx="24">
                  <c:v>0.67</c:v>
                </c:pt>
                <c:pt idx="25">
                  <c:v>0.74</c:v>
                </c:pt>
                <c:pt idx="26">
                  <c:v>1.01</c:v>
                </c:pt>
                <c:pt idx="27">
                  <c:v>0.99</c:v>
                </c:pt>
                <c:pt idx="28">
                  <c:v>0.87</c:v>
                </c:pt>
                <c:pt idx="29">
                  <c:v>0.69</c:v>
                </c:pt>
                <c:pt idx="30">
                  <c:v>2.34</c:v>
                </c:pt>
                <c:pt idx="31">
                  <c:v>0.67</c:v>
                </c:pt>
                <c:pt idx="32">
                  <c:v>0.75</c:v>
                </c:pt>
                <c:pt idx="33">
                  <c:v>1.36</c:v>
                </c:pt>
                <c:pt idx="34">
                  <c:v>1.62</c:v>
                </c:pt>
                <c:pt idx="35">
                  <c:v>0.81</c:v>
                </c:pt>
                <c:pt idx="36">
                  <c:v>1.05</c:v>
                </c:pt>
                <c:pt idx="37">
                  <c:v>0.85</c:v>
                </c:pt>
                <c:pt idx="38">
                  <c:v>0.95</c:v>
                </c:pt>
                <c:pt idx="39">
                  <c:v>0.84</c:v>
                </c:pt>
                <c:pt idx="40">
                  <c:v>2.03</c:v>
                </c:pt>
                <c:pt idx="41">
                  <c:v>0.69</c:v>
                </c:pt>
                <c:pt idx="42">
                  <c:v>1.38</c:v>
                </c:pt>
                <c:pt idx="43">
                  <c:v>0.7</c:v>
                </c:pt>
                <c:pt idx="44">
                  <c:v>0.67</c:v>
                </c:pt>
                <c:pt idx="45">
                  <c:v>0.71</c:v>
                </c:pt>
                <c:pt idx="46">
                  <c:v>0.84</c:v>
                </c:pt>
                <c:pt idx="47">
                  <c:v>0.59</c:v>
                </c:pt>
                <c:pt idx="48">
                  <c:v>0.65</c:v>
                </c:pt>
                <c:pt idx="49">
                  <c:v>0.56</c:v>
                </c:pt>
                <c:pt idx="50">
                  <c:v>2.7</c:v>
                </c:pt>
                <c:pt idx="51">
                  <c:v>1.05</c:v>
                </c:pt>
                <c:pt idx="52">
                  <c:v>1.08</c:v>
                </c:pt>
                <c:pt idx="53">
                  <c:v>1.87</c:v>
                </c:pt>
                <c:pt idx="54">
                  <c:v>0.88</c:v>
                </c:pt>
                <c:pt idx="55">
                  <c:v>0.65</c:v>
                </c:pt>
                <c:pt idx="56">
                  <c:v>0.57</c:v>
                </c:pt>
                <c:pt idx="57">
                  <c:v>0.73</c:v>
                </c:pt>
                <c:pt idx="58">
                  <c:v>0.91</c:v>
                </c:pt>
                <c:pt idx="59">
                  <c:v>1.16</c:v>
                </c:pt>
                <c:pt idx="60">
                  <c:v>1.71</c:v>
                </c:pt>
                <c:pt idx="61">
                  <c:v>1.28</c:v>
                </c:pt>
                <c:pt idx="62">
                  <c:v>1.07</c:v>
                </c:pt>
                <c:pt idx="63">
                  <c:v>1.0</c:v>
                </c:pt>
                <c:pt idx="64">
                  <c:v>0.95</c:v>
                </c:pt>
                <c:pt idx="65">
                  <c:v>0.82</c:v>
                </c:pt>
                <c:pt idx="66">
                  <c:v>0.78</c:v>
                </c:pt>
                <c:pt idx="67">
                  <c:v>0.63</c:v>
                </c:pt>
                <c:pt idx="68">
                  <c:v>0.64</c:v>
                </c:pt>
                <c:pt idx="69">
                  <c:v>0.72</c:v>
                </c:pt>
                <c:pt idx="70">
                  <c:v>1.08</c:v>
                </c:pt>
                <c:pt idx="71">
                  <c:v>0.72</c:v>
                </c:pt>
                <c:pt idx="72">
                  <c:v>0.68</c:v>
                </c:pt>
                <c:pt idx="73">
                  <c:v>1.33</c:v>
                </c:pt>
                <c:pt idx="74">
                  <c:v>0.74</c:v>
                </c:pt>
                <c:pt idx="75">
                  <c:v>1.03</c:v>
                </c:pt>
                <c:pt idx="76">
                  <c:v>1.38</c:v>
                </c:pt>
                <c:pt idx="77">
                  <c:v>1.69</c:v>
                </c:pt>
                <c:pt idx="78">
                  <c:v>0.68</c:v>
                </c:pt>
                <c:pt idx="79">
                  <c:v>0.98</c:v>
                </c:pt>
                <c:pt idx="80">
                  <c:v>0.61</c:v>
                </c:pt>
                <c:pt idx="81">
                  <c:v>1.0</c:v>
                </c:pt>
                <c:pt idx="82">
                  <c:v>0.74</c:v>
                </c:pt>
                <c:pt idx="83">
                  <c:v>0.78</c:v>
                </c:pt>
                <c:pt idx="84">
                  <c:v>0.88</c:v>
                </c:pt>
                <c:pt idx="85">
                  <c:v>0.6</c:v>
                </c:pt>
                <c:pt idx="86">
                  <c:v>0.59</c:v>
                </c:pt>
                <c:pt idx="87">
                  <c:v>0.87</c:v>
                </c:pt>
                <c:pt idx="88">
                  <c:v>0.78</c:v>
                </c:pt>
                <c:pt idx="89">
                  <c:v>1.2</c:v>
                </c:pt>
                <c:pt idx="90">
                  <c:v>0.53</c:v>
                </c:pt>
                <c:pt idx="91">
                  <c:v>0.78</c:v>
                </c:pt>
                <c:pt idx="92">
                  <c:v>0.82</c:v>
                </c:pt>
                <c:pt idx="93">
                  <c:v>0.62</c:v>
                </c:pt>
                <c:pt idx="94">
                  <c:v>0.75</c:v>
                </c:pt>
              </c:numCache>
            </c:numRef>
          </c:yVal>
          <c:smooth val="0"/>
        </c:ser>
        <c:ser>
          <c:idx val="33"/>
          <c:order val="33"/>
          <c:tx>
            <c:strRef>
              <c:f>K1M!$B$35:$C$35</c:f>
              <c:strCache>
                <c:ptCount val="1"/>
                <c:pt idx="0">
                  <c:v>M1 P.Longs 28/06/08 Lefèvre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DD0806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K1M!$D$1:$DO$1</c:f>
              <c:numCache>
                <c:formatCode>General</c:formatCode>
                <c:ptCount val="1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</c:numCache>
            </c:numRef>
          </c:xVal>
          <c:yVal>
            <c:numRef>
              <c:f>K1M!$D$35:$DO$35</c:f>
              <c:numCache>
                <c:formatCode>0.00</c:formatCode>
                <c:ptCount val="116"/>
                <c:pt idx="0">
                  <c:v>0.54</c:v>
                </c:pt>
                <c:pt idx="1">
                  <c:v>0.72</c:v>
                </c:pt>
                <c:pt idx="2">
                  <c:v>0.47</c:v>
                </c:pt>
                <c:pt idx="3">
                  <c:v>0.92</c:v>
                </c:pt>
                <c:pt idx="4">
                  <c:v>0.65</c:v>
                </c:pt>
                <c:pt idx="5">
                  <c:v>2.21</c:v>
                </c:pt>
                <c:pt idx="6">
                  <c:v>0.67</c:v>
                </c:pt>
                <c:pt idx="7">
                  <c:v>1.48</c:v>
                </c:pt>
                <c:pt idx="8">
                  <c:v>0.7</c:v>
                </c:pt>
                <c:pt idx="9">
                  <c:v>0.99</c:v>
                </c:pt>
                <c:pt idx="10">
                  <c:v>0.49</c:v>
                </c:pt>
                <c:pt idx="11">
                  <c:v>0.6</c:v>
                </c:pt>
                <c:pt idx="12">
                  <c:v>0.71</c:v>
                </c:pt>
                <c:pt idx="13">
                  <c:v>0.8</c:v>
                </c:pt>
                <c:pt idx="14">
                  <c:v>1.01</c:v>
                </c:pt>
                <c:pt idx="15">
                  <c:v>1.13</c:v>
                </c:pt>
                <c:pt idx="16">
                  <c:v>1.72</c:v>
                </c:pt>
                <c:pt idx="17">
                  <c:v>1.26</c:v>
                </c:pt>
                <c:pt idx="18">
                  <c:v>1.54</c:v>
                </c:pt>
                <c:pt idx="19">
                  <c:v>1.06</c:v>
                </c:pt>
                <c:pt idx="20">
                  <c:v>1.29</c:v>
                </c:pt>
                <c:pt idx="21">
                  <c:v>0.59</c:v>
                </c:pt>
                <c:pt idx="22">
                  <c:v>0.89</c:v>
                </c:pt>
                <c:pt idx="23">
                  <c:v>0.83</c:v>
                </c:pt>
                <c:pt idx="24">
                  <c:v>0.64</c:v>
                </c:pt>
                <c:pt idx="25">
                  <c:v>0.7</c:v>
                </c:pt>
                <c:pt idx="26">
                  <c:v>0.62</c:v>
                </c:pt>
                <c:pt idx="27">
                  <c:v>0.71</c:v>
                </c:pt>
                <c:pt idx="28">
                  <c:v>1.9</c:v>
                </c:pt>
                <c:pt idx="29">
                  <c:v>1.21</c:v>
                </c:pt>
                <c:pt idx="30">
                  <c:v>0.5</c:v>
                </c:pt>
                <c:pt idx="31">
                  <c:v>0.73</c:v>
                </c:pt>
                <c:pt idx="32">
                  <c:v>0.77</c:v>
                </c:pt>
                <c:pt idx="33">
                  <c:v>0.86</c:v>
                </c:pt>
                <c:pt idx="34">
                  <c:v>1.61</c:v>
                </c:pt>
                <c:pt idx="35">
                  <c:v>1.79</c:v>
                </c:pt>
                <c:pt idx="36">
                  <c:v>1.18</c:v>
                </c:pt>
                <c:pt idx="37">
                  <c:v>1.64</c:v>
                </c:pt>
                <c:pt idx="38">
                  <c:v>1.68</c:v>
                </c:pt>
                <c:pt idx="39">
                  <c:v>0.82</c:v>
                </c:pt>
                <c:pt idx="40">
                  <c:v>1.28</c:v>
                </c:pt>
                <c:pt idx="41">
                  <c:v>0.73</c:v>
                </c:pt>
                <c:pt idx="42">
                  <c:v>0.8</c:v>
                </c:pt>
                <c:pt idx="43">
                  <c:v>1.84</c:v>
                </c:pt>
                <c:pt idx="44">
                  <c:v>0.82</c:v>
                </c:pt>
                <c:pt idx="45">
                  <c:v>0.84</c:v>
                </c:pt>
                <c:pt idx="46">
                  <c:v>0.69</c:v>
                </c:pt>
                <c:pt idx="47">
                  <c:v>1.18</c:v>
                </c:pt>
                <c:pt idx="48">
                  <c:v>1.31</c:v>
                </c:pt>
                <c:pt idx="49">
                  <c:v>0.77</c:v>
                </c:pt>
                <c:pt idx="50">
                  <c:v>0.65</c:v>
                </c:pt>
                <c:pt idx="51">
                  <c:v>0.85</c:v>
                </c:pt>
                <c:pt idx="52">
                  <c:v>1.4</c:v>
                </c:pt>
                <c:pt idx="53">
                  <c:v>1.61</c:v>
                </c:pt>
                <c:pt idx="54">
                  <c:v>0.77</c:v>
                </c:pt>
                <c:pt idx="55">
                  <c:v>0.47</c:v>
                </c:pt>
                <c:pt idx="56">
                  <c:v>0.52</c:v>
                </c:pt>
                <c:pt idx="57">
                  <c:v>0.63</c:v>
                </c:pt>
                <c:pt idx="58">
                  <c:v>1.3</c:v>
                </c:pt>
                <c:pt idx="59">
                  <c:v>0.46</c:v>
                </c:pt>
                <c:pt idx="60">
                  <c:v>0.82</c:v>
                </c:pt>
                <c:pt idx="61">
                  <c:v>1.52</c:v>
                </c:pt>
                <c:pt idx="62">
                  <c:v>0.78</c:v>
                </c:pt>
                <c:pt idx="63">
                  <c:v>0.89</c:v>
                </c:pt>
                <c:pt idx="64">
                  <c:v>0.66</c:v>
                </c:pt>
                <c:pt idx="65">
                  <c:v>0.8</c:v>
                </c:pt>
                <c:pt idx="66">
                  <c:v>2.3</c:v>
                </c:pt>
                <c:pt idx="67">
                  <c:v>0.81</c:v>
                </c:pt>
                <c:pt idx="68">
                  <c:v>1.03</c:v>
                </c:pt>
                <c:pt idx="69">
                  <c:v>1.8</c:v>
                </c:pt>
                <c:pt idx="70">
                  <c:v>0.72</c:v>
                </c:pt>
                <c:pt idx="71">
                  <c:v>3.58</c:v>
                </c:pt>
                <c:pt idx="72">
                  <c:v>0.92</c:v>
                </c:pt>
                <c:pt idx="73">
                  <c:v>0.75</c:v>
                </c:pt>
                <c:pt idx="74">
                  <c:v>0.65</c:v>
                </c:pt>
                <c:pt idx="75">
                  <c:v>0.878</c:v>
                </c:pt>
                <c:pt idx="76">
                  <c:v>1.88</c:v>
                </c:pt>
                <c:pt idx="77">
                  <c:v>1.11</c:v>
                </c:pt>
                <c:pt idx="78">
                  <c:v>0.74</c:v>
                </c:pt>
                <c:pt idx="79">
                  <c:v>0.49</c:v>
                </c:pt>
                <c:pt idx="80">
                  <c:v>0.43</c:v>
                </c:pt>
                <c:pt idx="81">
                  <c:v>0.85</c:v>
                </c:pt>
                <c:pt idx="82">
                  <c:v>1.12</c:v>
                </c:pt>
                <c:pt idx="83">
                  <c:v>0.91</c:v>
                </c:pt>
                <c:pt idx="84">
                  <c:v>1.09</c:v>
                </c:pt>
                <c:pt idx="85">
                  <c:v>0.77</c:v>
                </c:pt>
                <c:pt idx="86">
                  <c:v>0.89</c:v>
                </c:pt>
                <c:pt idx="87">
                  <c:v>0.82</c:v>
                </c:pt>
                <c:pt idx="88">
                  <c:v>0.74</c:v>
                </c:pt>
                <c:pt idx="89">
                  <c:v>0.39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363824"/>
        <c:axId val="-2099966224"/>
      </c:scatterChart>
      <c:valAx>
        <c:axId val="2086363824"/>
        <c:scaling>
          <c:orientation val="minMax"/>
          <c:max val="120.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2099966224"/>
        <c:crosses val="max"/>
        <c:crossBetween val="midCat"/>
      </c:valAx>
      <c:valAx>
        <c:axId val="-2099966224"/>
        <c:scaling>
          <c:orientation val="minMax"/>
          <c:max val="4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86363824"/>
        <c:crosses val="autoZero"/>
        <c:crossBetween val="midCat"/>
        <c:majorUnit val="0.5"/>
        <c:minorUnit val="0.1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0461538461538461"/>
          <c:y val="0.823898752042787"/>
          <c:w val="0.910769150010095"/>
          <c:h val="0.16981119694943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8163501824664"/>
          <c:y val="0.0491958642048872"/>
          <c:w val="0.925090666597496"/>
          <c:h val="0.933541396580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'Points Quotas'!$B$4</c:f>
              <c:strCache>
                <c:ptCount val="1"/>
                <c:pt idx="0">
                  <c:v>FRA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accent1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Quotas'!$C$4:$O$4</c:f>
              <c:numCache>
                <c:formatCode>0.0</c:formatCode>
                <c:ptCount val="13"/>
                <c:pt idx="0">
                  <c:v>2.5</c:v>
                </c:pt>
                <c:pt idx="1">
                  <c:v>2.5</c:v>
                </c:pt>
                <c:pt idx="2">
                  <c:v>5.0</c:v>
                </c:pt>
                <c:pt idx="3">
                  <c:v>2.25</c:v>
                </c:pt>
                <c:pt idx="4">
                  <c:v>5.5</c:v>
                </c:pt>
                <c:pt idx="5">
                  <c:v>4.25</c:v>
                </c:pt>
                <c:pt idx="6">
                  <c:v>5.0</c:v>
                </c:pt>
                <c:pt idx="7">
                  <c:v>2.5</c:v>
                </c:pt>
                <c:pt idx="8">
                  <c:v>3.25</c:v>
                </c:pt>
                <c:pt idx="9">
                  <c:v>5.0</c:v>
                </c:pt>
                <c:pt idx="10">
                  <c:v>3.75</c:v>
                </c:pt>
                <c:pt idx="11">
                  <c:v>6.0</c:v>
                </c:pt>
                <c:pt idx="12">
                  <c:v>7.0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'Points Quotas'!$B$5</c:f>
              <c:strCache>
                <c:ptCount val="1"/>
                <c:pt idx="0">
                  <c:v>SVK</c:v>
                </c:pt>
              </c:strCache>
            </c:strRef>
          </c:tx>
          <c:spPr>
            <a:ln w="47625">
              <a:noFill/>
            </a:ln>
          </c:spPr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Quotas'!$C$5:$O$5</c:f>
              <c:numCache>
                <c:formatCode>0.0</c:formatCode>
                <c:ptCount val="13"/>
                <c:pt idx="0">
                  <c:v>3.75</c:v>
                </c:pt>
                <c:pt idx="1">
                  <c:v>2.25</c:v>
                </c:pt>
                <c:pt idx="2">
                  <c:v>4.5</c:v>
                </c:pt>
                <c:pt idx="3">
                  <c:v>2.75</c:v>
                </c:pt>
                <c:pt idx="4">
                  <c:v>3.75</c:v>
                </c:pt>
                <c:pt idx="5">
                  <c:v>4.25</c:v>
                </c:pt>
                <c:pt idx="6">
                  <c:v>8.0</c:v>
                </c:pt>
                <c:pt idx="7">
                  <c:v>8.333333333333332</c:v>
                </c:pt>
                <c:pt idx="8">
                  <c:v>4.0</c:v>
                </c:pt>
                <c:pt idx="9">
                  <c:v>8.0</c:v>
                </c:pt>
                <c:pt idx="10">
                  <c:v>6.0</c:v>
                </c:pt>
                <c:pt idx="11">
                  <c:v>6.75</c:v>
                </c:pt>
                <c:pt idx="12">
                  <c:v>3.0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'Points Quotas'!$B$6</c:f>
              <c:strCache>
                <c:ptCount val="1"/>
                <c:pt idx="0">
                  <c:v>GER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4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Quotas'!$C$6:$O$6</c:f>
              <c:numCache>
                <c:formatCode>0.0</c:formatCode>
                <c:ptCount val="13"/>
                <c:pt idx="0">
                  <c:v>4.5</c:v>
                </c:pt>
                <c:pt idx="1">
                  <c:v>2.0</c:v>
                </c:pt>
                <c:pt idx="2">
                  <c:v>5.0</c:v>
                </c:pt>
                <c:pt idx="3">
                  <c:v>2.75</c:v>
                </c:pt>
                <c:pt idx="4">
                  <c:v>8.5</c:v>
                </c:pt>
                <c:pt idx="5">
                  <c:v>10.0</c:v>
                </c:pt>
                <c:pt idx="6">
                  <c:v>10.66666666666667</c:v>
                </c:pt>
                <c:pt idx="7">
                  <c:v>6.0</c:v>
                </c:pt>
                <c:pt idx="8">
                  <c:v>5.25</c:v>
                </c:pt>
                <c:pt idx="9">
                  <c:v>4.0</c:v>
                </c:pt>
                <c:pt idx="10">
                  <c:v>5.25</c:v>
                </c:pt>
                <c:pt idx="11">
                  <c:v>3.25</c:v>
                </c:pt>
                <c:pt idx="12">
                  <c:v>5.0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'Points Quotas'!$B$7</c:f>
              <c:strCache>
                <c:ptCount val="1"/>
                <c:pt idx="0">
                  <c:v>CZE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Quotas'!$C$7:$O$7</c:f>
              <c:numCache>
                <c:formatCode>0.0</c:formatCode>
                <c:ptCount val="13"/>
                <c:pt idx="0">
                  <c:v>6.5</c:v>
                </c:pt>
                <c:pt idx="1">
                  <c:v>5.25</c:v>
                </c:pt>
                <c:pt idx="2">
                  <c:v>4.5</c:v>
                </c:pt>
                <c:pt idx="3">
                  <c:v>6.5</c:v>
                </c:pt>
                <c:pt idx="4">
                  <c:v>6.75</c:v>
                </c:pt>
                <c:pt idx="5">
                  <c:v>7.25</c:v>
                </c:pt>
                <c:pt idx="6">
                  <c:v>4.25</c:v>
                </c:pt>
                <c:pt idx="7">
                  <c:v>6.0</c:v>
                </c:pt>
                <c:pt idx="8">
                  <c:v>2.75</c:v>
                </c:pt>
                <c:pt idx="9">
                  <c:v>3.75</c:v>
                </c:pt>
                <c:pt idx="10">
                  <c:v>11.33333333333333</c:v>
                </c:pt>
                <c:pt idx="11">
                  <c:v>4.75</c:v>
                </c:pt>
                <c:pt idx="12">
                  <c:v>6.25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'Points Quotas'!$B$8</c:f>
              <c:strCache>
                <c:ptCount val="1"/>
                <c:pt idx="0">
                  <c:v>GBR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tx1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Quotas'!$C$8:$O$8</c:f>
              <c:numCache>
                <c:formatCode>0.0</c:formatCode>
                <c:ptCount val="13"/>
                <c:pt idx="0">
                  <c:v>5.0</c:v>
                </c:pt>
                <c:pt idx="1">
                  <c:v>7.5</c:v>
                </c:pt>
                <c:pt idx="2">
                  <c:v>3.0</c:v>
                </c:pt>
                <c:pt idx="3">
                  <c:v>7.666666666666667</c:v>
                </c:pt>
                <c:pt idx="4">
                  <c:v>11.0</c:v>
                </c:pt>
                <c:pt idx="5">
                  <c:v>3.5</c:v>
                </c:pt>
                <c:pt idx="6">
                  <c:v>7.0</c:v>
                </c:pt>
                <c:pt idx="7">
                  <c:v>7.75</c:v>
                </c:pt>
                <c:pt idx="8">
                  <c:v>8.5</c:v>
                </c:pt>
                <c:pt idx="9">
                  <c:v>3.5</c:v>
                </c:pt>
                <c:pt idx="10">
                  <c:v>7.25</c:v>
                </c:pt>
                <c:pt idx="11">
                  <c:v>5.25</c:v>
                </c:pt>
                <c:pt idx="12">
                  <c:v>4.75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'Points Quotas'!$B$9</c:f>
              <c:strCache>
                <c:ptCount val="1"/>
                <c:pt idx="0">
                  <c:v>POL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6"/>
                </a:solidFill>
              </a:ln>
            </c:spPr>
            <c:trendlineType val="linear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Quotas'!$C$9:$O$9</c:f>
              <c:numCache>
                <c:formatCode>0.0</c:formatCode>
                <c:ptCount val="13"/>
                <c:pt idx="0">
                  <c:v>18.0</c:v>
                </c:pt>
                <c:pt idx="1">
                  <c:v>9.0</c:v>
                </c:pt>
                <c:pt idx="2">
                  <c:v>9.333333333333332</c:v>
                </c:pt>
                <c:pt idx="3">
                  <c:v>8.25</c:v>
                </c:pt>
                <c:pt idx="4">
                  <c:v>6.75</c:v>
                </c:pt>
                <c:pt idx="5">
                  <c:v>13.66666666666667</c:v>
                </c:pt>
                <c:pt idx="6">
                  <c:v>12.66666666666667</c:v>
                </c:pt>
                <c:pt idx="7">
                  <c:v>7.0</c:v>
                </c:pt>
                <c:pt idx="8">
                  <c:v>6.25</c:v>
                </c:pt>
                <c:pt idx="9">
                  <c:v>11.66666666666667</c:v>
                </c:pt>
                <c:pt idx="10">
                  <c:v>15.0</c:v>
                </c:pt>
                <c:pt idx="11">
                  <c:v>7.0</c:v>
                </c:pt>
                <c:pt idx="12">
                  <c:v>11.5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'Points Quotas'!$B$10</c:f>
              <c:strCache>
                <c:ptCount val="1"/>
                <c:pt idx="0">
                  <c:v>SLO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3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Quotas'!$C$10:$O$10</c:f>
              <c:numCache>
                <c:formatCode>0.0</c:formatCode>
                <c:ptCount val="13"/>
                <c:pt idx="0">
                  <c:v>15.5</c:v>
                </c:pt>
                <c:pt idx="1">
                  <c:v>10.0</c:v>
                </c:pt>
                <c:pt idx="2">
                  <c:v>13.33333333333333</c:v>
                </c:pt>
                <c:pt idx="3">
                  <c:v>63.0</c:v>
                </c:pt>
                <c:pt idx="4">
                  <c:v>13.0</c:v>
                </c:pt>
                <c:pt idx="5">
                  <c:v>4.75</c:v>
                </c:pt>
                <c:pt idx="6">
                  <c:v>10.0</c:v>
                </c:pt>
                <c:pt idx="7">
                  <c:v>5.25</c:v>
                </c:pt>
                <c:pt idx="8">
                  <c:v>8.75</c:v>
                </c:pt>
                <c:pt idx="9">
                  <c:v>7.75</c:v>
                </c:pt>
                <c:pt idx="10">
                  <c:v>11.0</c:v>
                </c:pt>
                <c:pt idx="11">
                  <c:v>5.5</c:v>
                </c:pt>
                <c:pt idx="12">
                  <c:v>6.0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'Points Quotas'!$B$11</c:f>
              <c:strCache>
                <c:ptCount val="1"/>
                <c:pt idx="0">
                  <c:v>RUS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3366FF"/>
              </a:solidFill>
            </c:spPr>
          </c:marker>
          <c:trendline>
            <c:spPr>
              <a:ln w="25400">
                <a:solidFill>
                  <a:srgbClr val="3366FF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xVal>
          <c:yVal>
            <c:numRef>
              <c:f>'Points Quotas'!$C$11:$O$11</c:f>
              <c:numCache>
                <c:formatCode>0.0</c:formatCode>
                <c:ptCount val="13"/>
                <c:pt idx="1">
                  <c:v>57.0</c:v>
                </c:pt>
                <c:pt idx="2">
                  <c:v>56.0</c:v>
                </c:pt>
                <c:pt idx="3">
                  <c:v>17.0</c:v>
                </c:pt>
                <c:pt idx="4">
                  <c:v>10.33333333333333</c:v>
                </c:pt>
                <c:pt idx="5">
                  <c:v>24.0</c:v>
                </c:pt>
                <c:pt idx="6">
                  <c:v>18.0</c:v>
                </c:pt>
                <c:pt idx="7">
                  <c:v>16.33333333333328</c:v>
                </c:pt>
                <c:pt idx="8">
                  <c:v>11.33333333333333</c:v>
                </c:pt>
                <c:pt idx="9">
                  <c:v>10.0</c:v>
                </c:pt>
                <c:pt idx="10">
                  <c:v>11.0</c:v>
                </c:pt>
                <c:pt idx="11">
                  <c:v>9.0</c:v>
                </c:pt>
                <c:pt idx="12">
                  <c:v>10.75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9913312"/>
        <c:axId val="-2098084256"/>
      </c:scatterChart>
      <c:valAx>
        <c:axId val="-2099913312"/>
        <c:scaling>
          <c:orientation val="minMax"/>
          <c:max val="2016.0"/>
          <c:min val="2005.0"/>
        </c:scaling>
        <c:delete val="0"/>
        <c:axPos val="b"/>
        <c:numFmt formatCode="0" sourceLinked="1"/>
        <c:majorTickMark val="out"/>
        <c:minorTickMark val="none"/>
        <c:tickLblPos val="nextTo"/>
        <c:crossAx val="-2098084256"/>
        <c:crossesAt val="0.0"/>
        <c:crossBetween val="midCat"/>
        <c:majorUnit val="1.0"/>
        <c:minorUnit val="1.0"/>
      </c:valAx>
      <c:valAx>
        <c:axId val="-2098084256"/>
        <c:scaling>
          <c:orientation val="minMax"/>
          <c:max val="20.0"/>
          <c:min val="0.0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crossAx val="-2099913312"/>
        <c:crosses val="max"/>
        <c:crossBetween val="midCat"/>
        <c:majorUnit val="5.0"/>
        <c:minorUnit val="1.0"/>
      </c:valAx>
    </c:plotArea>
    <c:legend>
      <c:legendPos val="t"/>
      <c:layout>
        <c:manualLayout>
          <c:xMode val="edge"/>
          <c:yMode val="edge"/>
          <c:x val="0.0164204693836384"/>
          <c:y val="0.0119999995275591"/>
          <c:w val="0.938397674027163"/>
          <c:h val="0.227688506081198"/>
        </c:manualLayout>
      </c:layout>
      <c:overlay val="1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6A670E-70D2-144F-9204-66FC5B7DBE48}" type="datetime1">
              <a:rPr lang="en-US"/>
              <a:pPr>
                <a:defRPr/>
              </a:pPr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3E2562-1D45-B344-9BC5-4336E63E6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9F63D5-87A6-0449-9754-54147717A0F4}" type="datetime1">
              <a:rPr lang="en-US"/>
              <a:pPr>
                <a:defRPr/>
              </a:pPr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CD7AE-9D37-DA41-9909-113CDEBC8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2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Nous avons atteind notre objectif: 5 quotas olympiques ! 8 ème pays. 2 pays en progrès.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636F7-40BE-DA41-B519-DB69A71DC501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Nous avons atteind notre objectif: 5 quotas olympiques ! 8 ème pays. 2 pays en progrès.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636F7-40BE-DA41-B519-DB69A71DC501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&lt; attente du CKP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06393-DFB5-714C-BBC6-22870A2BD37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94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AFB56B-528F-6842-B435-8D22039CB83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20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36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6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8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9F27-D45E-734A-899E-9102906CB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5AD9-0E3D-304B-B039-E02D8FC2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56ED-7108-1548-A889-0E59829F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5761-6F7C-914D-9428-81ED5B9D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E4D4-C2A7-B94C-A98D-7210067F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8A36-CA66-5B44-98DA-F1B3FA26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5B16-7663-7644-B21D-CF851CE4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39DC-B49C-9D41-BBD5-63DDA223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0123-4D6F-3540-8636-3DCB89CD9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80E4-0B18-3E43-AF69-703226D17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E05A-6C42-C74C-871E-068927F77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3C86D5-69F7-654C-AE71-1F95769A4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900" r:id="rId9"/>
    <p:sldLayoutId id="2147483896" r:id="rId10"/>
    <p:sldLayoutId id="21474838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effectLst/>
                <a:ea typeface="+mj-ea"/>
                <a:cs typeface="+mj-cs"/>
              </a:rPr>
              <a:t/>
            </a:r>
            <a:br>
              <a:rPr lang="ru-RU" dirty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2000" dirty="0" smtClean="0">
                <a:effectLst/>
                <a:ea typeface="+mj-ea"/>
                <a:cs typeface="+mj-cs"/>
              </a:rPr>
              <a:t>Х Конференция Федерации гребного слалома России</a:t>
            </a: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Отчет главного тренера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Результаты резервного состава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Система рейтинга и отбора на 2017 год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ЕКП 2017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Вопросы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Совершенствование модели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тренировок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1093"/>
              </p:ext>
            </p:extLst>
          </p:nvPr>
        </p:nvGraphicFramePr>
        <p:xfrm>
          <a:off x="609600" y="681612"/>
          <a:ext cx="7930907" cy="4117604"/>
        </p:xfrm>
        <a:graphic>
          <a:graphicData uri="http://schemas.openxmlformats.org/drawingml/2006/table">
            <a:tbl>
              <a:tblPr/>
              <a:tblGrid>
                <a:gridCol w="2249512"/>
                <a:gridCol w="1124743"/>
                <a:gridCol w="1124743"/>
                <a:gridCol w="1124743"/>
                <a:gridCol w="1124743"/>
                <a:gridCol w="1182423"/>
              </a:tblGrid>
              <a:tr h="823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Дней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подготовки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Дней на тренировочных мероприятиях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тренировочных мероприятий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57.88%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52.33%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57.26%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58.63%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56.52%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подготовки дома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42.12%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47.67%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42.74%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41.37%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43.48%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9440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год, 43% подготовки дома, а 57% </a:t>
            </a:r>
            <a:r>
              <a:rPr lang="ru-RU" dirty="0" smtClean="0"/>
              <a:t>приходится на тренировочное мероприятие.</a:t>
            </a:r>
          </a:p>
          <a:p>
            <a:pPr algn="ctr"/>
            <a:r>
              <a:rPr lang="ru-RU" dirty="0" smtClean="0"/>
              <a:t>За</a:t>
            </a:r>
            <a:r>
              <a:rPr lang="en-GB" dirty="0" smtClean="0"/>
              <a:t> </a:t>
            </a:r>
            <a:r>
              <a:rPr lang="en-GB" dirty="0"/>
              <a:t>12 </a:t>
            </a:r>
            <a:r>
              <a:rPr lang="ru-RU" dirty="0" smtClean="0"/>
              <a:t>лет</a:t>
            </a:r>
            <a:r>
              <a:rPr lang="en-GB" dirty="0" smtClean="0"/>
              <a:t> (</a:t>
            </a:r>
            <a:r>
              <a:rPr lang="ru-RU" dirty="0" smtClean="0"/>
              <a:t>для спортсмена, обладающего высоким уровнем подготовки</a:t>
            </a:r>
            <a:r>
              <a:rPr lang="en-GB" dirty="0" smtClean="0"/>
              <a:t>) </a:t>
            </a:r>
            <a:r>
              <a:rPr lang="ru-RU" dirty="0" smtClean="0"/>
              <a:t>спортсмен проводит </a:t>
            </a:r>
            <a:r>
              <a:rPr lang="en-GB" dirty="0" smtClean="0"/>
              <a:t>2476 </a:t>
            </a:r>
            <a:r>
              <a:rPr lang="ru-RU" dirty="0" smtClean="0"/>
              <a:t>дней на тренировочном мероприятии</a:t>
            </a:r>
            <a:r>
              <a:rPr lang="en-GB" dirty="0" smtClean="0"/>
              <a:t> (</a:t>
            </a:r>
            <a:r>
              <a:rPr lang="ru-RU" dirty="0" smtClean="0"/>
              <a:t>это примерно </a:t>
            </a:r>
            <a:r>
              <a:rPr lang="en-GB" dirty="0" smtClean="0"/>
              <a:t>6 </a:t>
            </a:r>
            <a:r>
              <a:rPr lang="ru-RU" dirty="0" smtClean="0"/>
              <a:t>лет</a:t>
            </a:r>
            <a:r>
              <a:rPr lang="en-GB" dirty="0" smtClean="0"/>
              <a:t> </a:t>
            </a:r>
            <a:r>
              <a:rPr lang="ru-RU" dirty="0" smtClean="0"/>
              <a:t>и</a:t>
            </a:r>
            <a:r>
              <a:rPr lang="en-GB" dirty="0" smtClean="0"/>
              <a:t> </a:t>
            </a:r>
            <a:r>
              <a:rPr lang="en-GB" dirty="0"/>
              <a:t>9 </a:t>
            </a:r>
            <a:r>
              <a:rPr lang="ru-RU" dirty="0" smtClean="0"/>
              <a:t>месяцев</a:t>
            </a:r>
            <a:r>
              <a:rPr lang="en-GB" dirty="0" smtClean="0"/>
              <a:t>).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Современные технологии в подготовке 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285750" indent="-285750">
              <a:buClr>
                <a:schemeClr val="accent6"/>
              </a:buClr>
              <a:buSzPct val="128000"/>
              <a:buFont typeface="Wingdings" charset="2"/>
              <a:buChar char="Ø"/>
            </a:pPr>
            <a:r>
              <a:rPr lang="ru-RU" dirty="0" smtClean="0"/>
              <a:t>Мы постоянно задействуем видеоанализ в нашем тренировочном процессе</a:t>
            </a:r>
            <a:r>
              <a:rPr lang="en-US" dirty="0" smtClean="0"/>
              <a:t>.</a:t>
            </a: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dirty="0" smtClean="0"/>
              <a:t>Один специалист отвечал за подготовку и записи видео</a:t>
            </a:r>
            <a:r>
              <a:rPr lang="en-US" dirty="0" smtClean="0"/>
              <a:t>.</a:t>
            </a:r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ru-RU" sz="1200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sz="1200" dirty="0" smtClean="0"/>
              <a:t>Видеоанализ слива: позиция спортсмена, направление гребка, </a:t>
            </a:r>
            <a:r>
              <a:rPr lang="ru-RU" sz="1200" dirty="0"/>
              <a:t>скорость...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6" y="1371600"/>
            <a:ext cx="8913812" cy="4191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60324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Современные технологии в подготовке 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dirty="0" smtClean="0"/>
              <a:t>Главный тренер провёл данный анализ</a:t>
            </a:r>
            <a:r>
              <a:rPr lang="en-US" dirty="0" smtClean="0"/>
              <a:t>.</a:t>
            </a:r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en-US" i="1" dirty="0"/>
              <a:t>Video analyze of a drop: position, strokes, speed</a:t>
            </a:r>
            <a:r>
              <a:rPr lang="is-IS" i="1" dirty="0"/>
              <a:t>…</a:t>
            </a: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182880" algn="ctr" defTabSz="914400">
              <a:buSzPct val="128000"/>
            </a:pPr>
            <a:r>
              <a:rPr lang="en-US" sz="1600" i="1" dirty="0" smtClean="0"/>
              <a:t> </a:t>
            </a:r>
            <a:r>
              <a:rPr lang="ru-RU" sz="1600" i="1" dirty="0" smtClean="0"/>
              <a:t>Анализ количества гребков на Олимпийском канале в Рио для создания плана подготовки в фитнес зале.</a:t>
            </a:r>
            <a:endParaRPr lang="en-US" sz="1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547064"/>
              </p:ext>
            </p:extLst>
          </p:nvPr>
        </p:nvGraphicFramePr>
        <p:xfrm>
          <a:off x="149224" y="1219200"/>
          <a:ext cx="891381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Критерии отбора понятные 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доступные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r>
              <a:rPr lang="ru-RU" dirty="0" smtClean="0"/>
              <a:t>Обнародование результатов отборочных соревнований в 2013 году. </a:t>
            </a:r>
          </a:p>
          <a:p>
            <a:pPr marL="182880" algn="ctr" defTabSz="914400">
              <a:buSzPct val="128000"/>
            </a:pPr>
            <a:r>
              <a:rPr lang="ru-RU" dirty="0" smtClean="0"/>
              <a:t>Мы </a:t>
            </a:r>
            <a:r>
              <a:rPr lang="ru-RU" dirty="0"/>
              <a:t>достигли цели.</a:t>
            </a:r>
            <a:endParaRPr lang="en-US" sz="24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SzPct val="128000"/>
            </a:pPr>
            <a:endParaRPr lang="en-US" sz="2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r>
              <a:rPr lang="ru-RU" b="1" u="sng" dirty="0" smtClean="0"/>
              <a:t>Критерии</a:t>
            </a:r>
            <a:r>
              <a:rPr lang="en-US" b="1" u="sng" dirty="0" smtClean="0"/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Когда </a:t>
            </a:r>
            <a:r>
              <a:rPr lang="ru-RU" dirty="0"/>
              <a:t>следует </a:t>
            </a:r>
            <a:r>
              <a:rPr lang="ru-RU" dirty="0" smtClean="0"/>
              <a:t>отбирать российских спортсменов </a:t>
            </a:r>
            <a:r>
              <a:rPr lang="ru-RU" dirty="0"/>
              <a:t>на </a:t>
            </a:r>
            <a:r>
              <a:rPr lang="ru-RU" dirty="0" smtClean="0"/>
              <a:t>Олимпийские игры 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. 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66171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Критерии отбора понятные и доступные критерии №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sz="1000" dirty="0"/>
          </a:p>
          <a:p>
            <a:pPr marL="182880" algn="ctr" defTabSz="914400">
              <a:buSzPct val="128000"/>
            </a:pPr>
            <a:r>
              <a:rPr lang="ru-RU" sz="1200" dirty="0"/>
              <a:t>Количество спортсменов, </a:t>
            </a:r>
            <a:r>
              <a:rPr lang="ru-RU" sz="1200" dirty="0" smtClean="0"/>
              <a:t>достигаемых </a:t>
            </a:r>
            <a:r>
              <a:rPr lang="ru-RU" sz="1200" dirty="0"/>
              <a:t>международного параметр производительности </a:t>
            </a:r>
            <a:r>
              <a:rPr lang="ru-RU" sz="1200" dirty="0" smtClean="0"/>
              <a:t>на российских соревнованиях</a:t>
            </a:r>
            <a:endParaRPr lang="ru-RU" sz="1200" dirty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5383"/>
              </p:ext>
            </p:extLst>
          </p:nvPr>
        </p:nvGraphicFramePr>
        <p:xfrm>
          <a:off x="1" y="609622"/>
          <a:ext cx="9144001" cy="5105377"/>
        </p:xfrm>
        <a:graphic>
          <a:graphicData uri="http://schemas.openxmlformats.org/drawingml/2006/table">
            <a:tbl>
              <a:tblPr/>
              <a:tblGrid>
                <a:gridCol w="1220829"/>
                <a:gridCol w="1208622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</a:tblGrid>
              <a:tr h="4983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Соревнование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Этам серевнований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Кол-во лодок отвечающих параметром результата завоевания медалей на международных соревнованиях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Кол-во лодок отвечающих параметрам попадания в финал среди Юниоров 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1,0226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1,1663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1,0804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1,3571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1,1644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1,0388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1,1978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1,1075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1,4997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1,2088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2013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2014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2014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2015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2015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2016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2016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62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4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4358"/>
            <a:ext cx="9144000" cy="3785652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Квалификация специалистов сборной команды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Мы применяли стратегию</a:t>
            </a:r>
            <a:r>
              <a:rPr lang="en-US" b="1" u="sng" dirty="0" smtClean="0"/>
              <a:t>:</a:t>
            </a:r>
            <a:r>
              <a:rPr lang="ru-RU" b="1" u="sng" dirty="0" smtClean="0"/>
              <a:t> </a:t>
            </a:r>
            <a:r>
              <a:rPr lang="en-US" b="1" u="sng" dirty="0" smtClean="0"/>
              <a:t>“</a:t>
            </a:r>
            <a:r>
              <a:rPr lang="ru-RU" b="1" u="sng" dirty="0" smtClean="0"/>
              <a:t>Все тренеры для всех спортсменов</a:t>
            </a:r>
            <a:r>
              <a:rPr lang="en-US" b="1" u="sng" dirty="0" smtClean="0"/>
              <a:t>”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/>
              <a:t>Основной принцип заключался </a:t>
            </a:r>
            <a:r>
              <a:rPr lang="ru-RU" dirty="0" smtClean="0"/>
              <a:t>в передачи опыта и методик работы на всех уровнях нашей модели спортивных достижений</a:t>
            </a:r>
            <a:endParaRPr lang="en-US" dirty="0" smtClean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Только некоторые специалисты следовали этому принципу </a:t>
            </a:r>
            <a:r>
              <a:rPr lang="en-US" dirty="0" smtClean="0"/>
              <a:t>(</a:t>
            </a:r>
            <a:r>
              <a:rPr lang="ru-RU" dirty="0" smtClean="0"/>
              <a:t>молодое поколение</a:t>
            </a:r>
            <a:r>
              <a:rPr lang="en-US" dirty="0" smtClean="0"/>
              <a:t>).</a:t>
            </a:r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Специалисты федерации</a:t>
            </a:r>
            <a:r>
              <a:rPr lang="en-US" b="1" u="sng" dirty="0" smtClean="0"/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В настоящее время к работе в Федерации привлекаются опытные </a:t>
            </a:r>
            <a:r>
              <a:rPr lang="ru-RU" dirty="0" err="1" smtClean="0"/>
              <a:t>спортмены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Специалисты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Из России</a:t>
            </a:r>
            <a:r>
              <a:rPr lang="en-US" b="1" u="sng" dirty="0" smtClean="0"/>
              <a:t>:</a:t>
            </a: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Тренировочное мероприятие с использование гипоксии</a:t>
            </a:r>
            <a:r>
              <a:rPr lang="en-US" dirty="0" smtClean="0"/>
              <a:t>: 2 </a:t>
            </a:r>
            <a:r>
              <a:rPr lang="ru-RU" dirty="0" smtClean="0"/>
              <a:t>сбора</a:t>
            </a:r>
            <a:r>
              <a:rPr lang="en-US" dirty="0" smtClean="0"/>
              <a:t> </a:t>
            </a:r>
            <a:r>
              <a:rPr lang="ru-RU" dirty="0" smtClean="0"/>
              <a:t>по</a:t>
            </a:r>
            <a:r>
              <a:rPr lang="en-US" dirty="0" smtClean="0"/>
              <a:t> 3 </a:t>
            </a:r>
            <a:r>
              <a:rPr lang="ru-RU" dirty="0" smtClean="0"/>
              <a:t>недели</a:t>
            </a:r>
            <a:r>
              <a:rPr lang="en-US" dirty="0" smtClean="0"/>
              <a:t> (</a:t>
            </a:r>
            <a:r>
              <a:rPr lang="ru-RU" dirty="0" smtClean="0"/>
              <a:t>Тюмень (Россия)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По (Франция)</a:t>
            </a:r>
            <a:r>
              <a:rPr lang="en-US" dirty="0" smtClean="0"/>
              <a:t>).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dirty="0" smtClean="0"/>
              <a:t> </a:t>
            </a:r>
            <a:r>
              <a:rPr lang="ru-RU" dirty="0" smtClean="0"/>
              <a:t>Сбор совместно с ВНИИФК</a:t>
            </a:r>
            <a:r>
              <a:rPr lang="en-US" dirty="0" smtClean="0"/>
              <a:t>: </a:t>
            </a:r>
            <a:r>
              <a:rPr lang="ru-RU" dirty="0"/>
              <a:t>и</a:t>
            </a:r>
            <a:r>
              <a:rPr lang="ru-RU" dirty="0" smtClean="0"/>
              <a:t>зучение особенностей хронобиологической и климатогеографической адаптации высококвалифицированных спортсменов к условиям Рио-де-Жанейро</a:t>
            </a:r>
            <a:r>
              <a:rPr lang="en-US" dirty="0" smtClean="0"/>
              <a:t>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dirty="0" smtClean="0"/>
              <a:t> </a:t>
            </a:r>
            <a:r>
              <a:rPr lang="ru-RU" dirty="0" smtClean="0"/>
              <a:t>Доктор</a:t>
            </a:r>
            <a:r>
              <a:rPr lang="en-US" dirty="0" smtClean="0"/>
              <a:t>: </a:t>
            </a:r>
            <a:r>
              <a:rPr lang="ru-RU" dirty="0"/>
              <a:t>м</a:t>
            </a:r>
            <a:r>
              <a:rPr lang="ru-RU" dirty="0" smtClean="0"/>
              <a:t>едицинское обеспечение, восстановление </a:t>
            </a: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Мы хотим добавить к специалистам психолога</a:t>
            </a:r>
            <a:r>
              <a:rPr lang="en-US" dirty="0" smtClean="0"/>
              <a:t>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+mn-ea"/>
              <a:cs typeface="Times New Roman"/>
            </a:endParaRP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+mn-ea"/>
              <a:cs typeface="Times New Roman"/>
            </a:endParaRPr>
          </a:p>
          <a:p>
            <a:pPr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Иностранные специалисты</a:t>
            </a:r>
            <a:r>
              <a:rPr lang="en-US" b="1" u="sng" dirty="0" smtClean="0"/>
              <a:t>:</a:t>
            </a:r>
          </a:p>
          <a:p>
            <a:pPr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Специалист</a:t>
            </a:r>
            <a:r>
              <a:rPr lang="en-US" dirty="0" smtClean="0"/>
              <a:t>: </a:t>
            </a:r>
            <a:r>
              <a:rPr lang="ru-RU" dirty="0" smtClean="0"/>
              <a:t>Главный тренер</a:t>
            </a:r>
            <a:r>
              <a:rPr lang="en-US" dirty="0" smtClean="0"/>
              <a:t> (</a:t>
            </a:r>
            <a:r>
              <a:rPr lang="ru-RU" dirty="0" smtClean="0"/>
              <a:t>Жан-Ив-</a:t>
            </a:r>
            <a:r>
              <a:rPr lang="ru-RU" dirty="0" err="1" smtClean="0"/>
              <a:t>Шетан</a:t>
            </a:r>
            <a:r>
              <a:rPr lang="en-US" dirty="0" smtClean="0"/>
              <a:t>) </a:t>
            </a:r>
            <a:r>
              <a:rPr lang="ru-RU" dirty="0" smtClean="0"/>
              <a:t>и тренер</a:t>
            </a:r>
            <a:r>
              <a:rPr lang="en-US" dirty="0" smtClean="0"/>
              <a:t> (</a:t>
            </a:r>
            <a:r>
              <a:rPr lang="ru-RU" dirty="0" smtClean="0"/>
              <a:t>Ник Смит</a:t>
            </a:r>
            <a:r>
              <a:rPr lang="en-US" dirty="0" smtClean="0"/>
              <a:t>)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Консультант</a:t>
            </a:r>
            <a:r>
              <a:rPr lang="en-US" dirty="0" smtClean="0"/>
              <a:t>: </a:t>
            </a:r>
            <a:r>
              <a:rPr lang="ru-RU" dirty="0" err="1" smtClean="0"/>
              <a:t>Селиван</a:t>
            </a:r>
            <a:r>
              <a:rPr lang="ru-RU" dirty="0" smtClean="0"/>
              <a:t> </a:t>
            </a:r>
            <a:r>
              <a:rPr lang="ru-RU" dirty="0" err="1" smtClean="0"/>
              <a:t>Куринье</a:t>
            </a:r>
            <a:r>
              <a:rPr lang="en-US" dirty="0" smtClean="0"/>
              <a:t> (</a:t>
            </a:r>
            <a:r>
              <a:rPr lang="ru-RU" dirty="0" smtClean="0"/>
              <a:t>Тренер олимпийских чемпионов Тони </a:t>
            </a:r>
            <a:r>
              <a:rPr lang="ru-RU" dirty="0" err="1" smtClean="0"/>
              <a:t>Эстанге</a:t>
            </a:r>
            <a:r>
              <a:rPr lang="ru-RU" dirty="0" smtClean="0"/>
              <a:t> и Эмили </a:t>
            </a:r>
            <a:r>
              <a:rPr lang="ru-RU" dirty="0" err="1" smtClean="0"/>
              <a:t>Фер</a:t>
            </a:r>
            <a:r>
              <a:rPr lang="en-US" dirty="0" smtClean="0"/>
              <a:t>).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err="1" smtClean="0"/>
              <a:t>Акупунктурист</a:t>
            </a:r>
            <a:r>
              <a:rPr lang="en-US" dirty="0" smtClean="0"/>
              <a:t>: </a:t>
            </a:r>
            <a:r>
              <a:rPr lang="ru-RU" dirty="0" smtClean="0"/>
              <a:t>Марио </a:t>
            </a:r>
            <a:r>
              <a:rPr lang="ru-RU" dirty="0" err="1" smtClean="0"/>
              <a:t>Сиамонико</a:t>
            </a:r>
            <a:r>
              <a:rPr lang="en-US" dirty="0" smtClean="0"/>
              <a:t> </a:t>
            </a:r>
            <a:endParaRPr lang="ru-RU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Специалист по типам движений и глубинным </a:t>
            </a:r>
            <a:r>
              <a:rPr lang="ru-RU" dirty="0" err="1" smtClean="0"/>
              <a:t>мотиваторам</a:t>
            </a:r>
            <a:r>
              <a:rPr lang="en-US" dirty="0" smtClean="0"/>
              <a:t>:</a:t>
            </a:r>
            <a:r>
              <a:rPr lang="ru-RU" dirty="0" smtClean="0"/>
              <a:t>Ральф Ипполит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Места тренировок и качество подготовки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/>
              <a:t>В 2015 г. мы планируем адаптировать нашу стратегию</a:t>
            </a:r>
            <a:r>
              <a:rPr lang="en-US" b="1" dirty="0" smtClean="0"/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Учитывая количество спортсменов мы стараемся обеспечить их подготовкой на высоком уровне</a:t>
            </a:r>
            <a:r>
              <a:rPr lang="en-US" dirty="0" smtClean="0"/>
              <a:t>.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Нам необходимо больше денег для реализации программы подготовки олимпийской команды и резервного состава (юноши и юниоры)</a:t>
            </a:r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Система подготовки в России находится на удовлетворительном уровне, мы должны повысить взаимодействие сборной команды с регионами и способствовать их развитию.</a:t>
            </a:r>
            <a:endParaRPr lang="en-US" dirty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Если мы будем использовать старую модель подготовки ( 1 сбора</a:t>
            </a:r>
            <a:r>
              <a:rPr lang="ru-RU" dirty="0"/>
              <a:t> </a:t>
            </a:r>
            <a:r>
              <a:rPr lang="ru-RU" dirty="0" smtClean="0"/>
              <a:t>в месяц</a:t>
            </a:r>
            <a:r>
              <a:rPr lang="en-US" dirty="0" smtClean="0"/>
              <a:t>) </a:t>
            </a:r>
            <a:r>
              <a:rPr lang="ru-RU" dirty="0" smtClean="0"/>
              <a:t>спортсмены потратят 180 дней на переезды и адаптацию из Москвы до места проведения сбора. А большая часть наших спортсменов живет в других регионов что увеличивает статистику вдвое.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Резервный состав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Результаты лучше запланированных</a:t>
            </a:r>
            <a:r>
              <a:rPr lang="en-US" dirty="0" smtClean="0"/>
              <a:t>. </a:t>
            </a:r>
            <a:r>
              <a:rPr lang="ru-RU" dirty="0" smtClean="0"/>
              <a:t>Мы готовим новое поколение для Токио 2020</a:t>
            </a:r>
            <a:r>
              <a:rPr lang="en-US" dirty="0" smtClean="0"/>
              <a:t>.</a:t>
            </a:r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is-IS" dirty="0" smtClean="0"/>
              <a:t>… </a:t>
            </a:r>
            <a:r>
              <a:rPr lang="ru-RU" dirty="0" smtClean="0"/>
              <a:t>мы должны уделить больше внимание для развития класса </a:t>
            </a:r>
            <a:r>
              <a:rPr lang="is-IS" dirty="0" smtClean="0"/>
              <a:t>C1</a:t>
            </a:r>
            <a:r>
              <a:rPr lang="ru-RU" dirty="0" smtClean="0"/>
              <a:t>Ж, который возможно заменит класс</a:t>
            </a:r>
            <a:r>
              <a:rPr lang="is-IS" dirty="0" smtClean="0"/>
              <a:t> C2M </a:t>
            </a:r>
            <a:r>
              <a:rPr lang="ru-RU" dirty="0" smtClean="0"/>
              <a:t>в олимпийской программе на 2020 год</a:t>
            </a:r>
            <a:r>
              <a:rPr lang="is-IS" dirty="0" smtClean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72242"/>
              </p:ext>
            </p:extLst>
          </p:nvPr>
        </p:nvGraphicFramePr>
        <p:xfrm>
          <a:off x="1219200" y="1905000"/>
          <a:ext cx="6754714" cy="2898998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244600"/>
                <a:gridCol w="1204814"/>
                <a:gridCol w="1435100"/>
              </a:tblGrid>
              <a:tr h="33775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П.Е. , П.М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Финал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ЦКП)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Медаль/ (выполнение ЦКП)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5-6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лодок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5-7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6-7лодок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6-8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Выполнение целевых индикаторов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96890"/>
              </p:ext>
            </p:extLst>
          </p:nvPr>
        </p:nvGraphicFramePr>
        <p:xfrm>
          <a:off x="58086" y="609600"/>
          <a:ext cx="8948175" cy="2895598"/>
        </p:xfrm>
        <a:graphic>
          <a:graphicData uri="http://schemas.openxmlformats.org/drawingml/2006/table">
            <a:tbl>
              <a:tblPr/>
              <a:tblGrid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</a:tblGrid>
              <a:tr h="314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49983"/>
              </p:ext>
            </p:extLst>
          </p:nvPr>
        </p:nvGraphicFramePr>
        <p:xfrm>
          <a:off x="65557" y="3657600"/>
          <a:ext cx="8910828" cy="2241625"/>
        </p:xfrm>
        <a:graphic>
          <a:graphicData uri="http://schemas.openxmlformats.org/drawingml/2006/table">
            <a:tbl>
              <a:tblPr/>
              <a:tblGrid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</a:tblGrid>
              <a:tr h="40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8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Олимпийские Игры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7-10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7-8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14124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4-6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14124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ОТЧЕТ </a:t>
            </a:r>
            <a:r>
              <a:rPr lang="ru-RU" sz="1800" dirty="0" smtClean="0">
                <a:effectLst/>
                <a:ea typeface="+mj-ea"/>
                <a:cs typeface="+mj-cs"/>
              </a:rPr>
              <a:t>ГЛАВНОГО ТРЕНЕРА СБОРНОЙ КОМАНДЫ РФ ПО ГРЕБНОМУ СЛАЛОМУ ПО ИТОГАМ ВЫПОЛНЕНИЯ ЦЕЛЕВОЙ КОМПЛЕКСНОЙ ПРОГРАММЫ ПОДГОТОВКИ СПОРТСМЕНОВ К ИГРАМ ХХХ</a:t>
            </a:r>
            <a:r>
              <a:rPr lang="en-US" sz="1800" dirty="0" smtClean="0">
                <a:effectLst/>
                <a:ea typeface="+mj-ea"/>
                <a:cs typeface="+mj-cs"/>
              </a:rPr>
              <a:t>I</a:t>
            </a:r>
            <a:r>
              <a:rPr lang="ru-RU" sz="1800" dirty="0" smtClean="0">
                <a:effectLst/>
                <a:ea typeface="+mj-ea"/>
                <a:cs typeface="+mj-cs"/>
              </a:rPr>
              <a:t> ОЛИМПИАДЫ 201</a:t>
            </a:r>
            <a:r>
              <a:rPr lang="en-US" sz="1800" dirty="0">
                <a:effectLst/>
                <a:ea typeface="+mj-ea"/>
                <a:cs typeface="+mj-cs"/>
              </a:rPr>
              <a:t>6</a:t>
            </a:r>
            <a:r>
              <a:rPr lang="ru-RU" sz="1800" dirty="0" smtClean="0">
                <a:effectLst/>
                <a:ea typeface="+mj-ea"/>
                <a:cs typeface="+mj-cs"/>
              </a:rPr>
              <a:t> </a:t>
            </a:r>
            <a:r>
              <a:rPr lang="ru-RU" sz="1800" dirty="0">
                <a:effectLst/>
                <a:ea typeface="+mj-ea"/>
                <a:cs typeface="+mj-cs"/>
              </a:rPr>
              <a:t>г</a:t>
            </a:r>
            <a:r>
              <a:rPr lang="ru-RU" sz="1800" dirty="0" smtClean="0">
                <a:effectLst/>
                <a:ea typeface="+mj-ea"/>
                <a:cs typeface="+mj-cs"/>
              </a:rPr>
              <a:t>. 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В РИО ДЕ ЖАНЕЙРО</a:t>
            </a: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-76200" y="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Динамика результатов в олимпийских дисциплинах </a:t>
            </a: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	Учитывается место в международном рейтинге для каждого класса.</a:t>
            </a:r>
            <a:endParaRPr lang="en-US" sz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Россия занимает 8 место</a:t>
            </a:r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918718"/>
              </p:ext>
            </p:extLst>
          </p:nvPr>
        </p:nvGraphicFramePr>
        <p:xfrm>
          <a:off x="19050" y="990600"/>
          <a:ext cx="91249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9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041" y="1219200"/>
            <a:ext cx="91440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3. Цели и задачи, поставленные перед Федерацией гребного слалома России при подготовке к Играм XXXI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Олимпиады 2020 года в г. Токио (Япония)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мероприятия, целевые индикаторы и планируемые результаты на сезон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</a:t>
            </a:r>
            <a:r>
              <a:rPr lang="en-US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2017 гг.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;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мероприятия, целевые индикаторы и планируемые результаты на сезон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</a:t>
            </a:r>
            <a:r>
              <a:rPr lang="en-US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2017 гг.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;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45771"/>
              </p:ext>
            </p:extLst>
          </p:nvPr>
        </p:nvGraphicFramePr>
        <p:xfrm>
          <a:off x="1981200" y="1371600"/>
          <a:ext cx="5181600" cy="2514600"/>
        </p:xfrm>
        <a:graphic>
          <a:graphicData uri="http://schemas.openxmlformats.org/drawingml/2006/table">
            <a:tbl>
              <a:tblPr/>
              <a:tblGrid>
                <a:gridCol w="1219200"/>
                <a:gridCol w="838200"/>
                <a:gridCol w="1524000"/>
                <a:gridCol w="1600200"/>
              </a:tblGrid>
              <a:tr h="419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Дисциплина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Мужчины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8-10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15-20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13-16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6-8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6-8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Женщины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15-20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13-18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С1ж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8-10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47489"/>
              </p:ext>
            </p:extLst>
          </p:nvPr>
        </p:nvGraphicFramePr>
        <p:xfrm>
          <a:off x="1981200" y="4572000"/>
          <a:ext cx="5181600" cy="870204"/>
        </p:xfrm>
        <a:graphic>
          <a:graphicData uri="http://schemas.openxmlformats.org/drawingml/2006/table">
            <a:tbl>
              <a:tblPr/>
              <a:tblGrid>
                <a:gridCol w="590934"/>
                <a:gridCol w="2333433"/>
                <a:gridCol w="2257233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Финал Первенства Европы, Первенства Мира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Медаль Первенства Европы, Первенства Мира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6-7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медали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Общая стратегия</a:t>
            </a:r>
            <a:endParaRPr lang="en-US" b="1" dirty="0" smtClean="0"/>
          </a:p>
          <a:p>
            <a:endParaRPr lang="en-US" dirty="0" smtClean="0"/>
          </a:p>
          <a:p>
            <a:pPr algn="ctr"/>
            <a:r>
              <a:rPr lang="ru-RU" b="1" dirty="0" smtClean="0"/>
              <a:t>Очень важно для спортсменов и тренеров соблюдать последовательность развития на различных возрастных периодах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-6350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Модель развития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4800" y="794802"/>
            <a:ext cx="8534400" cy="286279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8534400" cy="16002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794802"/>
            <a:ext cx="8534400" cy="4462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94802"/>
            <a:ext cx="2209800" cy="49138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Развитие базовых качеств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10-14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794802"/>
            <a:ext cx="2057400" cy="492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Развитие техники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15-18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818856"/>
            <a:ext cx="2209800" cy="48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endParaRPr lang="ru-RU" sz="2400" dirty="0">
              <a:solidFill>
                <a:srgbClr val="FFFFFF"/>
              </a:solidFill>
            </a:endParaRPr>
          </a:p>
          <a:p>
            <a:pPr algn="ctr"/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Синхронизация всех развитых качеств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19-22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794802"/>
            <a:ext cx="2057400" cy="49138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Индивидуализация подготовки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23-26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5750" y="794802"/>
            <a:ext cx="8534400" cy="286279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3375" y="5257800"/>
            <a:ext cx="8534400" cy="635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5295" y="4734580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Тестирование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478949">
            <a:off x="2232095" y="1598773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Международный результат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4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Общая стратегия</a:t>
            </a:r>
            <a:endParaRPr lang="en-US" b="1" dirty="0" smtClean="0"/>
          </a:p>
          <a:p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Отбор в основной состав будет проходить в 2 этапа</a:t>
            </a:r>
            <a:r>
              <a:rPr lang="en-US" dirty="0" smtClean="0"/>
              <a:t>: </a:t>
            </a:r>
            <a:r>
              <a:rPr lang="ru-RU" dirty="0" smtClean="0"/>
              <a:t>российские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международные соревнования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Уровень развития будет соответствовать возрастной группе для спортсменов национальной сборной.</a:t>
            </a: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Российский отбор</a:t>
            </a:r>
            <a:r>
              <a:rPr lang="en-US" dirty="0" smtClean="0"/>
              <a:t>: </a:t>
            </a:r>
            <a:r>
              <a:rPr lang="ru-RU" dirty="0" smtClean="0"/>
              <a:t>система национального отбора будет разработана на основании соответствия спортсменов к международному уровню, учитывая их возрастную.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Международный отбор</a:t>
            </a:r>
            <a:r>
              <a:rPr lang="en-US" dirty="0" smtClean="0"/>
              <a:t>: </a:t>
            </a:r>
            <a:r>
              <a:rPr lang="ru-RU" dirty="0" smtClean="0"/>
              <a:t>для отбора на чемпионат мира спортсмены должны будут подтвердить свой уровень на чемпионате Европы и 5-ти этапов Кубка мира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марте 2018 года будет объявлена система завоевания Олимпийской лицензии, сейчас мы можем только прогнозировать, для  завоевания лицензии будет использоваться больше соревнований (не только чемпионатам мира и / или Европы): нам нужно участвовать в большем количестве соревнований, чтобы отобраться на Олимпийские Игры 2020 в Токио</a:t>
            </a:r>
            <a:r>
              <a:rPr lang="ru-RU" b="1" dirty="0" smtClean="0"/>
              <a:t>.</a:t>
            </a:r>
            <a:endParaRPr lang="en-US" dirty="0"/>
          </a:p>
          <a:p>
            <a:r>
              <a:rPr lang="ru-RU" dirty="0" smtClean="0"/>
              <a:t>Мы так же должны создать </a:t>
            </a:r>
            <a:r>
              <a:rPr lang="en-US" dirty="0" smtClean="0"/>
              <a:t>2 </a:t>
            </a:r>
            <a:r>
              <a:rPr lang="ru-RU" dirty="0" smtClean="0"/>
              <a:t>этапа отбора на Олимпийские игры для наших спортсменов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спортсменов, которые отвечают уровню международных соревнований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спортсменов, которые </a:t>
            </a:r>
            <a:r>
              <a:rPr lang="ru-RU" dirty="0" smtClean="0"/>
              <a:t>не смогли продемонстрировать уровень </a:t>
            </a:r>
            <a:r>
              <a:rPr lang="ru-RU" dirty="0"/>
              <a:t>международных </a:t>
            </a:r>
            <a:r>
              <a:rPr lang="ru-RU" dirty="0" smtClean="0"/>
              <a:t>соревнований до 2020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Nº1: </a:t>
            </a:r>
            <a:r>
              <a:rPr lang="ru-RU" dirty="0" smtClean="0"/>
              <a:t>если</a:t>
            </a:r>
            <a:r>
              <a:rPr lang="en-US" dirty="0" smtClean="0"/>
              <a:t> 1 </a:t>
            </a:r>
            <a:r>
              <a:rPr lang="ru-RU" dirty="0" smtClean="0"/>
              <a:t>спортсмен</a:t>
            </a:r>
            <a:r>
              <a:rPr lang="en-US" dirty="0" smtClean="0"/>
              <a:t> (</a:t>
            </a:r>
            <a:r>
              <a:rPr lang="ru-RU" dirty="0" smtClean="0"/>
              <a:t>и более</a:t>
            </a:r>
            <a:r>
              <a:rPr lang="en-US" dirty="0" smtClean="0"/>
              <a:t>) </a:t>
            </a:r>
            <a:r>
              <a:rPr lang="ru-RU" dirty="0" smtClean="0"/>
              <a:t>соответствуют параметрам</a:t>
            </a:r>
            <a:r>
              <a:rPr lang="en-US" dirty="0" smtClean="0"/>
              <a:t>, </a:t>
            </a:r>
            <a:r>
              <a:rPr lang="ru-RU" dirty="0" smtClean="0"/>
              <a:t>может участвовать в отборе на Олимпийские игры</a:t>
            </a:r>
            <a:r>
              <a:rPr lang="en-US" dirty="0" smtClean="0"/>
              <a:t>.</a:t>
            </a:r>
          </a:p>
          <a:p>
            <a:r>
              <a:rPr lang="en-US" dirty="0" smtClean="0"/>
              <a:t>Nº2: </a:t>
            </a:r>
            <a:r>
              <a:rPr lang="ru-RU" dirty="0" smtClean="0"/>
              <a:t>если нет спортсменов, соответствующих параметру № 1, то отбор проходит среди всех спортсменов.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936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4.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Разное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en-US" dirty="0" smtClean="0"/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ЕКП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Структура</a:t>
            </a:r>
            <a:r>
              <a:rPr lang="en-US" dirty="0" smtClean="0"/>
              <a:t>: </a:t>
            </a:r>
            <a:r>
              <a:rPr lang="ru-RU" dirty="0" smtClean="0"/>
              <a:t>увеличить количество дней тренировочных мероприятий </a:t>
            </a:r>
            <a:r>
              <a:rPr lang="ru-RU" dirty="0"/>
              <a:t>для </a:t>
            </a:r>
            <a:r>
              <a:rPr lang="ru-RU" dirty="0" smtClean="0"/>
              <a:t>сокращение дней адаптации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Получение долгосрочной шенгенской визы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Проведение совместных сборов за исключением периода подготовки к соревнованиям (основной состав к ЧЕ, ЧМ, молодёжный состав к ПЕ, ПМ)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73248"/>
              </p:ext>
            </p:extLst>
          </p:nvPr>
        </p:nvGraphicFramePr>
        <p:xfrm>
          <a:off x="0" y="3005930"/>
          <a:ext cx="9144002" cy="2512786"/>
        </p:xfrm>
        <a:graphic>
          <a:graphicData uri="http://schemas.openxmlformats.org/drawingml/2006/table">
            <a:tbl>
              <a:tblPr/>
              <a:tblGrid>
                <a:gridCol w="757419"/>
                <a:gridCol w="757419"/>
                <a:gridCol w="757419"/>
                <a:gridCol w="757419"/>
                <a:gridCol w="757419"/>
                <a:gridCol w="632505"/>
                <a:gridCol w="937307"/>
                <a:gridCol w="757419"/>
                <a:gridCol w="667474"/>
                <a:gridCol w="914400"/>
                <a:gridCol w="690383"/>
                <a:gridCol w="757419"/>
              </a:tblGrid>
              <a:tr h="82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Октябрь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ноябрь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декабрь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январь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февраль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март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апрель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май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июнь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июль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август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сентябрь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По (Франция) 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Солнце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Блок силовой подготовки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Международные соревнования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Блок силовой подготовки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Заключительный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этап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подготовки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Подготовка к ЧЕ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ПМ и ПЕ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ПМ и ПЕ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4.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Разное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en-US" dirty="0" smtClean="0"/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рограмма развития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  <a:p>
            <a:r>
              <a:rPr lang="ru-RU" b="1" dirty="0" smtClean="0"/>
              <a:t>Для развития гребного слалома в регионах сборной командой будут разработаны планы тренировок и система тестирования для спортсменов моложе 19-ти лет.</a:t>
            </a:r>
            <a:endParaRPr lang="en-US" dirty="0" smtClean="0"/>
          </a:p>
          <a:p>
            <a:r>
              <a:rPr lang="ru-RU" dirty="0" smtClean="0"/>
              <a:t>Этот план включает в себя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Реализация модели развития</a:t>
            </a:r>
            <a:r>
              <a:rPr lang="en-US" dirty="0" smtClean="0"/>
              <a:t>: </a:t>
            </a:r>
            <a:r>
              <a:rPr lang="ru-RU" dirty="0" smtClean="0"/>
              <a:t>соблюдение школами гребного слалома и адаптация программы соревнований под программу развития молодых спортсменов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Поддержка </a:t>
            </a:r>
            <a:r>
              <a:rPr lang="ru-RU" dirty="0" smtClean="0"/>
              <a:t>регионов в приобретении спортивного инвентаря.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-20678"/>
            <a:ext cx="9144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Выводы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ru-RU" dirty="0"/>
              <a:t>Уровень российского слалома улучшается, и мы почти </a:t>
            </a:r>
            <a:r>
              <a:rPr lang="ru-RU" dirty="0" smtClean="0"/>
              <a:t>реализовали </a:t>
            </a:r>
            <a:r>
              <a:rPr lang="ru-RU" dirty="0"/>
              <a:t>наш план </a:t>
            </a:r>
            <a:r>
              <a:rPr lang="ru-RU" dirty="0" smtClean="0"/>
              <a:t>в Олимпийском цикле </a:t>
            </a:r>
            <a:r>
              <a:rPr lang="ru-RU" dirty="0"/>
              <a:t>ХХХІ.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Сейчас мы находимся в периоде смены </a:t>
            </a:r>
            <a:r>
              <a:rPr lang="ru-RU" dirty="0"/>
              <a:t>поколений </a:t>
            </a:r>
            <a:r>
              <a:rPr lang="ru-RU" dirty="0" smtClean="0"/>
              <a:t>у спортсменов </a:t>
            </a:r>
            <a:r>
              <a:rPr lang="ru-RU" dirty="0"/>
              <a:t>и </a:t>
            </a:r>
            <a:r>
              <a:rPr lang="ru-RU" dirty="0" smtClean="0"/>
              <a:t>специалистов это открывает перспективы для дальнейшего развития</a:t>
            </a:r>
            <a:r>
              <a:rPr lang="ru-RU" dirty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Нам нужно</a:t>
            </a:r>
            <a:r>
              <a:rPr lang="en-US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для повышения </a:t>
            </a:r>
            <a:r>
              <a:rPr lang="ru-RU" dirty="0"/>
              <a:t>уровня </a:t>
            </a:r>
            <a:r>
              <a:rPr lang="ru-RU" dirty="0" smtClean="0"/>
              <a:t>работы команды,  необходимо привлечения молодых перспективных кадров с последующим их обучением,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путь к </a:t>
            </a:r>
            <a:r>
              <a:rPr lang="ru-RU" dirty="0"/>
              <a:t>Олимпийской медали</a:t>
            </a:r>
            <a:r>
              <a:rPr lang="ru-RU" dirty="0" smtClean="0"/>
              <a:t>: последовательное развитие основанное на критериях эффективности,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предложение по подготовке </a:t>
            </a:r>
            <a:r>
              <a:rPr lang="ru-RU" dirty="0"/>
              <a:t>и </a:t>
            </a:r>
            <a:r>
              <a:rPr lang="ru-RU" dirty="0" smtClean="0"/>
              <a:t>тестирования </a:t>
            </a:r>
            <a:r>
              <a:rPr lang="ru-RU" dirty="0"/>
              <a:t>для регионов, в том числе изменения </a:t>
            </a:r>
            <a:r>
              <a:rPr lang="ru-RU" dirty="0" smtClean="0"/>
              <a:t> программы Первенства России до </a:t>
            </a:r>
            <a:r>
              <a:rPr lang="ru-RU" dirty="0"/>
              <a:t>19 лет,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повысить </a:t>
            </a:r>
            <a:r>
              <a:rPr lang="ru-RU" dirty="0"/>
              <a:t>уровень качества </a:t>
            </a:r>
            <a:r>
              <a:rPr lang="ru-RU" dirty="0" smtClean="0"/>
              <a:t>тренировочных мероприятий </a:t>
            </a:r>
            <a:r>
              <a:rPr lang="ru-RU" dirty="0"/>
              <a:t>и обеспечить </a:t>
            </a:r>
            <a:r>
              <a:rPr lang="ru-RU" dirty="0" smtClean="0"/>
              <a:t>оборудованием высокого уровня </a:t>
            </a:r>
            <a:r>
              <a:rPr lang="ru-RU" dirty="0"/>
              <a:t>спортсменов и </a:t>
            </a:r>
            <a:r>
              <a:rPr lang="ru-RU" dirty="0" smtClean="0"/>
              <a:t>специалистов.</a:t>
            </a: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 defTabSz="914400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О результатах выступления спортивной сборной команды Российской Федерации по гребному слалому на Играх XXXI Олимпиады 2016 года в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Рио-де-Жанейро (Бразилия).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ru-RU" dirty="0" smtClean="0"/>
              <a:t>Результаты выступления сборной команды по гребному слалому на трёх Олимпийских Играх.</a:t>
            </a:r>
            <a:endParaRPr lang="en-US" dirty="0"/>
          </a:p>
        </p:txBody>
      </p:sp>
      <p:graphicFrame>
        <p:nvGraphicFramePr>
          <p:cNvPr id="7" name="Диаграмма 2"/>
          <p:cNvGraphicFramePr/>
          <p:nvPr>
            <p:extLst>
              <p:ext uri="{D42A27DB-BD31-4B8C-83A1-F6EECF244321}">
                <p14:modId xmlns:p14="http://schemas.microsoft.com/office/powerpoint/2010/main" val="3200010443"/>
              </p:ext>
            </p:extLst>
          </p:nvPr>
        </p:nvGraphicFramePr>
        <p:xfrm>
          <a:off x="457200" y="2438400"/>
          <a:ext cx="8153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49530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Спасибо за внимание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" name="Picture 1" descr="Tokyo 20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58900"/>
            <a:ext cx="2477526" cy="27559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effectLst/>
                <a:ea typeface="+mj-ea"/>
                <a:cs typeface="+mj-cs"/>
              </a:rPr>
              <a:t/>
            </a:r>
            <a:br>
              <a:rPr lang="ru-RU" dirty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3200" dirty="0" smtClean="0">
                <a:effectLst/>
                <a:ea typeface="+mj-ea"/>
                <a:cs typeface="+mj-cs"/>
              </a:rPr>
              <a:t>Результаты резервного состава</a:t>
            </a: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effectLst/>
                <a:ea typeface="+mj-ea"/>
                <a:cs typeface="+mj-cs"/>
              </a:rPr>
              <a:t/>
            </a:r>
            <a:br>
              <a:rPr lang="ru-RU" dirty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3200" dirty="0" smtClean="0">
                <a:effectLst/>
                <a:ea typeface="+mj-ea"/>
                <a:cs typeface="+mj-cs"/>
              </a:rPr>
              <a:t>Система рейтинга и отбора на 2017 год</a:t>
            </a: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effectLst/>
                <a:ea typeface="+mj-ea"/>
                <a:cs typeface="+mj-cs"/>
              </a:rPr>
              <a:t/>
            </a:r>
            <a:br>
              <a:rPr lang="ru-RU" dirty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3200" dirty="0" smtClean="0">
                <a:effectLst/>
                <a:ea typeface="+mj-ea"/>
                <a:cs typeface="+mj-cs"/>
              </a:rPr>
              <a:t>ЕКП 2017</a:t>
            </a: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effectLst/>
                <a:ea typeface="+mj-ea"/>
                <a:cs typeface="+mj-cs"/>
              </a:rPr>
              <a:t/>
            </a:r>
            <a:br>
              <a:rPr lang="ru-RU" dirty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ru-RU" dirty="0" smtClean="0">
                <a:effectLst/>
                <a:ea typeface="+mj-ea"/>
                <a:cs typeface="+mj-cs"/>
              </a:rPr>
              <a:t/>
            </a:r>
            <a:br>
              <a:rPr lang="ru-RU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3200" dirty="0" smtClean="0">
                <a:effectLst/>
                <a:ea typeface="+mj-ea"/>
                <a:cs typeface="+mj-cs"/>
              </a:rPr>
              <a:t>ВОПРОСЫ</a:t>
            </a: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/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39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Международная конкуренция на Олимпийских Играх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 smtClean="0"/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Ø"/>
            </a:pPr>
            <a:r>
              <a:rPr lang="ru-RU" dirty="0" smtClean="0"/>
              <a:t>На Олимпийских </a:t>
            </a:r>
            <a:r>
              <a:rPr lang="ru-RU" dirty="0"/>
              <a:t>И</a:t>
            </a:r>
            <a:r>
              <a:rPr lang="ru-RU" dirty="0" smtClean="0"/>
              <a:t>грах была высокая конкуренция</a:t>
            </a:r>
            <a:r>
              <a:rPr lang="en-US" dirty="0" smtClean="0"/>
              <a:t>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algn="ctr"/>
            <a:endParaRPr lang="en-US" sz="1400" i="1" dirty="0" smtClean="0"/>
          </a:p>
          <a:p>
            <a:pPr algn="ctr"/>
            <a:endParaRPr lang="en-US" sz="1400" i="1" dirty="0" smtClean="0"/>
          </a:p>
          <a:p>
            <a:pPr algn="ctr"/>
            <a:endParaRPr lang="en-US" sz="1400" i="1" dirty="0"/>
          </a:p>
          <a:p>
            <a:pPr algn="ctr"/>
            <a:endParaRPr lang="en-US" sz="1400" i="1" dirty="0" smtClean="0"/>
          </a:p>
          <a:p>
            <a:pPr algn="ctr"/>
            <a:r>
              <a:rPr lang="ru-RU" sz="1400" i="1" dirty="0" smtClean="0"/>
              <a:t>Число стран финалистов и медалистов с </a:t>
            </a:r>
            <a:r>
              <a:rPr lang="ru-RU" sz="1400" i="1" dirty="0"/>
              <a:t>2004 года</a:t>
            </a:r>
            <a:endParaRPr lang="en-US" sz="1400" i="1" dirty="0"/>
          </a:p>
          <a:p>
            <a:pPr algn="ctr"/>
            <a:endParaRPr lang="en-US" sz="1400" i="1" dirty="0" smtClean="0"/>
          </a:p>
        </p:txBody>
      </p:sp>
      <p:pic>
        <p:nvPicPr>
          <p:cNvPr id="11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96720"/>
              </p:ext>
            </p:extLst>
          </p:nvPr>
        </p:nvGraphicFramePr>
        <p:xfrm>
          <a:off x="149224" y="1447800"/>
          <a:ext cx="891381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1200" y="6477000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Результаты Олимпийских Игр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ctr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1000" b="1" i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285750" indent="-285750">
              <a:buClr>
                <a:schemeClr val="accent6"/>
              </a:buClr>
              <a:buSzPct val="128000"/>
              <a:buFont typeface="Wingdings" charset="2"/>
              <a:buChar char="Ø"/>
            </a:pPr>
            <a:r>
              <a:rPr lang="ru-RU" sz="1600" dirty="0" smtClean="0"/>
              <a:t>Павел </a:t>
            </a:r>
            <a:r>
              <a:rPr lang="ru-RU" sz="1600" dirty="0" err="1" smtClean="0"/>
              <a:t>Эйгель</a:t>
            </a:r>
            <a:r>
              <a:rPr lang="en-US" sz="1600" dirty="0" smtClean="0"/>
              <a:t> </a:t>
            </a:r>
            <a:r>
              <a:rPr lang="ru-RU" sz="1600" dirty="0" smtClean="0"/>
              <a:t>продемонстрировал уровень</a:t>
            </a:r>
            <a:r>
              <a:rPr lang="en-US" sz="1600" dirty="0" smtClean="0"/>
              <a:t> </a:t>
            </a:r>
            <a:r>
              <a:rPr lang="ru-RU" sz="1600" dirty="0" smtClean="0"/>
              <a:t>медалиста на международных соревнованиях</a:t>
            </a:r>
          </a:p>
          <a:p>
            <a:pPr>
              <a:buClr>
                <a:schemeClr val="accent6"/>
              </a:buClr>
              <a:buSzPct val="128000"/>
            </a:pPr>
            <a:endParaRPr lang="ru-RU" sz="1600" dirty="0"/>
          </a:p>
          <a:p>
            <a:pPr algn="ctr">
              <a:buClr>
                <a:schemeClr val="accent6"/>
              </a:buClr>
              <a:buSzPct val="128000"/>
            </a:pPr>
            <a:r>
              <a:rPr lang="ru-RU" sz="1400" i="1" dirty="0" smtClean="0"/>
              <a:t>Процентное соотношение попадания на подиум за последние 8 лет.</a:t>
            </a:r>
            <a:endParaRPr lang="en-US" sz="1400" i="1" dirty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71385"/>
              </p:ext>
            </p:extLst>
          </p:nvPr>
        </p:nvGraphicFramePr>
        <p:xfrm>
          <a:off x="444499" y="533403"/>
          <a:ext cx="8394701" cy="4700125"/>
        </p:xfrm>
        <a:graphic>
          <a:graphicData uri="http://schemas.openxmlformats.org/drawingml/2006/table">
            <a:tbl>
              <a:tblPr/>
              <a:tblGrid>
                <a:gridCol w="1462362"/>
                <a:gridCol w="329214"/>
                <a:gridCol w="376246"/>
                <a:gridCol w="432683"/>
                <a:gridCol w="536151"/>
                <a:gridCol w="536151"/>
                <a:gridCol w="460903"/>
                <a:gridCol w="413871"/>
                <a:gridCol w="413871"/>
                <a:gridCol w="536151"/>
                <a:gridCol w="536151"/>
                <a:gridCol w="460903"/>
                <a:gridCol w="413871"/>
                <a:gridCol w="413871"/>
                <a:gridCol w="536151"/>
                <a:gridCol w="536151"/>
              </a:tblGrid>
              <a:tr h="136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Имя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Класс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Квалификация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Полуфинал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Финал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Лучшее время в кавл-ции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</a:t>
                      </a:r>
                      <a:r>
                        <a:rPr lang="ru-RU" sz="800" u="none" strike="noStrike" dirty="0" err="1">
                          <a:effectLst/>
                        </a:rPr>
                        <a:t>квал-ции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>
                          <a:effectLst/>
                        </a:rPr>
                        <a:t>%</a:t>
                      </a:r>
                      <a:endParaRPr lang="mr-IN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Время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Штраф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Результат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</a:t>
                      </a:r>
                      <a:r>
                        <a:rPr lang="ru-RU" sz="800" u="none" strike="noStrike" dirty="0" err="1">
                          <a:effectLst/>
                        </a:rPr>
                        <a:t>плуфинале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 dirty="0">
                          <a:effectLst/>
                        </a:rPr>
                        <a:t>%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Время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Штраф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Результат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финале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 dirty="0">
                          <a:effectLst/>
                        </a:rPr>
                        <a:t>%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GARGAUD CHANUT Denis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93.48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98.06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98.06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94.17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9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BENUS Matej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SVK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100.68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HANEDA Takuya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JPN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82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LIPATOV Aleksandr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98.72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SKANTAR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Ladislav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SKANTAR Peter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SVK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100.89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110.42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101.58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FLORENCE David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HOUNSLOW Richard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GBR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107.6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109.60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102.01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KLAUSS Gauthier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PECHE Matthieu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106.19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110.19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KUZNETSOV Mikhail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LARIONOV Dmitry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112.39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106.70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CLARKE Joseph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GBR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86.95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90.67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KAUZER Peter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91.11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91.01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91.01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PRSKAVEC Jiri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CZE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86.99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EIGEL Pavel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101.9%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102.0%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92.62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29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CHOURRAUT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Maialen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98.65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JONES Luuka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NZL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106.05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108.05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FOX Jessica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99.51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104.50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KHARITONOVA Marta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104.72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160.39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3874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4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Индивидуальный анализ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b="1" u="sng" dirty="0" smtClean="0"/>
              <a:t>C1M: </a:t>
            </a:r>
            <a:r>
              <a:rPr lang="ru-RU" b="1" u="sng" dirty="0" smtClean="0"/>
              <a:t>Александр Липатов</a:t>
            </a:r>
            <a:endParaRPr lang="en-US" b="1" u="sng" dirty="0" smtClean="0"/>
          </a:p>
          <a:p>
            <a:pPr algn="ctr"/>
            <a:endParaRPr lang="en-US" b="1" u="sng" dirty="0" smtClean="0"/>
          </a:p>
          <a:p>
            <a:pPr algn="just"/>
            <a:r>
              <a:rPr lang="ru-RU" dirty="0" smtClean="0"/>
              <a:t>Для нас это оказалось большим разочарованием. </a:t>
            </a:r>
            <a:r>
              <a:rPr lang="ru-RU" dirty="0"/>
              <a:t>Результаты, </a:t>
            </a:r>
            <a:r>
              <a:rPr lang="ru-RU" dirty="0" smtClean="0"/>
              <a:t>демонстрируемые им </a:t>
            </a:r>
            <a:r>
              <a:rPr lang="ru-RU" dirty="0"/>
              <a:t>в 2016 году показали, что мы могли </a:t>
            </a:r>
            <a:r>
              <a:rPr lang="ru-RU" dirty="0" smtClean="0"/>
              <a:t>ожидать от него попадание в шестёрку лучших.</a:t>
            </a:r>
          </a:p>
          <a:p>
            <a:pPr algn="just"/>
            <a:r>
              <a:rPr lang="ru-RU" dirty="0" smtClean="0"/>
              <a:t>Изменение программы соревнований (отложенный </a:t>
            </a:r>
            <a:r>
              <a:rPr lang="ru-RU" dirty="0"/>
              <a:t>старт в квалификации и второй </a:t>
            </a:r>
            <a:r>
              <a:rPr lang="ru-RU" dirty="0" smtClean="0"/>
              <a:t>показательный заезд) нарушало его план </a:t>
            </a:r>
            <a:r>
              <a:rPr lang="ru-RU" dirty="0"/>
              <a:t>подготовки</a:t>
            </a:r>
            <a:r>
              <a:rPr lang="ru-RU" dirty="0" smtClean="0"/>
              <a:t>.</a:t>
            </a:r>
            <a:r>
              <a:rPr lang="ru-RU" dirty="0"/>
              <a:t> Он не приспособился к этой </a:t>
            </a:r>
            <a:r>
              <a:rPr lang="ru-RU" dirty="0" smtClean="0"/>
              <a:t>ситуации </a:t>
            </a:r>
            <a:r>
              <a:rPr lang="ru-RU" dirty="0"/>
              <a:t>и </a:t>
            </a:r>
            <a:r>
              <a:rPr lang="ru-RU" dirty="0" smtClean="0"/>
              <a:t>потерял много энергии </a:t>
            </a:r>
            <a:r>
              <a:rPr lang="ru-RU" dirty="0"/>
              <a:t>перед </a:t>
            </a:r>
            <a:r>
              <a:rPr lang="ru-RU" dirty="0" smtClean="0"/>
              <a:t>стартом.</a:t>
            </a:r>
            <a:endParaRPr lang="en-US" dirty="0" smtClean="0"/>
          </a:p>
          <a:p>
            <a:pPr algn="just"/>
            <a:r>
              <a:rPr lang="ru-RU" dirty="0" smtClean="0"/>
              <a:t>Он прошёл дистанцию чисто, но медленно. </a:t>
            </a:r>
            <a:endParaRPr lang="en-US" dirty="0" smtClean="0"/>
          </a:p>
          <a:p>
            <a:pPr algn="just"/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K1M</a:t>
            </a:r>
            <a:r>
              <a:rPr lang="en-US" b="1" u="sng" dirty="0"/>
              <a:t>: </a:t>
            </a:r>
            <a:r>
              <a:rPr lang="ru-RU" b="1" u="sng" dirty="0" smtClean="0"/>
              <a:t>Павел </a:t>
            </a:r>
            <a:r>
              <a:rPr lang="ru-RU" b="1" u="sng" dirty="0" err="1" smtClean="0"/>
              <a:t>Эйгель</a:t>
            </a:r>
            <a:endParaRPr lang="en-US" b="1" u="sng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 smtClean="0"/>
              <a:t>Время, показанное им в квалификации, полуфинале </a:t>
            </a:r>
            <a:r>
              <a:rPr lang="ru-RU" dirty="0"/>
              <a:t>и </a:t>
            </a:r>
            <a:r>
              <a:rPr lang="ru-RU" dirty="0" smtClean="0"/>
              <a:t>финале соотносимо с временем медалистов на крупнейших международных соревнованиях (статистика </a:t>
            </a:r>
            <a:r>
              <a:rPr lang="ru-RU" dirty="0"/>
              <a:t>за последние 8 лет </a:t>
            </a:r>
            <a:r>
              <a:rPr lang="ru-RU" dirty="0" smtClean="0"/>
              <a:t>на ЧЕ, КМ, ЧМ).Он не смог выйти на свой максимальный пик формы: </a:t>
            </a:r>
            <a:r>
              <a:rPr lang="en-US" dirty="0" smtClean="0"/>
              <a:t>2013: </a:t>
            </a:r>
            <a:r>
              <a:rPr lang="ru-RU" dirty="0" smtClean="0"/>
              <a:t>он</a:t>
            </a:r>
            <a:r>
              <a:rPr lang="en-US" dirty="0" smtClean="0"/>
              <a:t> </a:t>
            </a:r>
            <a:r>
              <a:rPr lang="ru-RU" dirty="0" smtClean="0"/>
              <a:t>адаптировался к новой программе тренировок</a:t>
            </a:r>
            <a:r>
              <a:rPr lang="en-US" dirty="0" smtClean="0"/>
              <a:t>/ 2014: </a:t>
            </a:r>
            <a:r>
              <a:rPr lang="ru-RU" dirty="0" smtClean="0"/>
              <a:t>была травмы плеча</a:t>
            </a:r>
            <a:r>
              <a:rPr lang="en-US" dirty="0" smtClean="0"/>
              <a:t>/ 2015</a:t>
            </a:r>
            <a:r>
              <a:rPr lang="ru-RU" dirty="0" smtClean="0"/>
              <a:t> и </a:t>
            </a:r>
            <a:r>
              <a:rPr lang="en-US" dirty="0" smtClean="0"/>
              <a:t>2016: </a:t>
            </a:r>
            <a:r>
              <a:rPr lang="ru-RU" dirty="0" smtClean="0"/>
              <a:t>в соревнованиях были допущены тактические ошибки </a:t>
            </a:r>
            <a:r>
              <a:rPr lang="en-US" dirty="0" smtClean="0"/>
              <a:t>=&gt;</a:t>
            </a:r>
            <a:r>
              <a:rPr lang="ru-RU" dirty="0" smtClean="0"/>
              <a:t>Ему не хватило нескольких крупных международных стартов перед ОИ, чтобы почувствовать скорость для завоевание </a:t>
            </a:r>
            <a:r>
              <a:rPr lang="ru-RU" dirty="0"/>
              <a:t>медали. Он начал слишком быстро и задел </a:t>
            </a:r>
            <a:r>
              <a:rPr lang="ru-RU" dirty="0" smtClean="0"/>
              <a:t>ворота № 2.</a:t>
            </a:r>
            <a:endParaRPr lang="en-US" dirty="0" smtClean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4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Индивидуальный анализ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C2M: </a:t>
            </a:r>
            <a:r>
              <a:rPr lang="ru-RU" b="1" u="sng" dirty="0" smtClean="0"/>
              <a:t>Михаил Кузнецов </a:t>
            </a:r>
            <a:r>
              <a:rPr lang="en-US" b="1" u="sng" dirty="0" smtClean="0"/>
              <a:t>/ </a:t>
            </a:r>
            <a:r>
              <a:rPr lang="ru-RU" b="1" u="sng" dirty="0" smtClean="0"/>
              <a:t>Дмитрий Ларионов</a:t>
            </a:r>
            <a:r>
              <a:rPr lang="en-US" b="1" u="sng" dirty="0" smtClean="0"/>
              <a:t>.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 smtClean="0"/>
              <a:t>Они завоевали бронзовую медаль на </a:t>
            </a:r>
            <a:r>
              <a:rPr lang="ru-RU" dirty="0" err="1" smtClean="0"/>
              <a:t>предолимпиаде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На Олимпийских Играх медаль была возможна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Они улучшали свой результат на </a:t>
            </a:r>
            <a:r>
              <a:rPr lang="ru-RU" dirty="0"/>
              <a:t>Олимпийских играх </a:t>
            </a:r>
            <a:r>
              <a:rPr lang="ru-RU" dirty="0" smtClean="0"/>
              <a:t>от старта к старту и сделали </a:t>
            </a:r>
            <a:r>
              <a:rPr lang="ru-RU" dirty="0"/>
              <a:t>все возможное в финале, но </a:t>
            </a:r>
            <a:r>
              <a:rPr lang="ru-RU" dirty="0" smtClean="0"/>
              <a:t>в итоге </a:t>
            </a:r>
            <a:r>
              <a:rPr lang="ru-RU" dirty="0"/>
              <a:t>заняли 6-е место</a:t>
            </a:r>
            <a:r>
              <a:rPr lang="ru-RU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K1</a:t>
            </a:r>
            <a:r>
              <a:rPr lang="ru-RU" b="1" u="sng" dirty="0" smtClean="0"/>
              <a:t>Ж</a:t>
            </a:r>
            <a:r>
              <a:rPr lang="en-US" b="1" u="sng" dirty="0" smtClean="0"/>
              <a:t>: </a:t>
            </a:r>
            <a:r>
              <a:rPr lang="ru-RU" b="1" u="sng" dirty="0" smtClean="0"/>
              <a:t>Марта Харитонова</a:t>
            </a:r>
            <a:r>
              <a:rPr lang="en-US" b="1" u="sng" dirty="0" smtClean="0"/>
              <a:t>.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/>
              <a:t>Она </a:t>
            </a:r>
            <a:r>
              <a:rPr lang="ru-RU" dirty="0" smtClean="0"/>
              <a:t>заболела бронхитом </a:t>
            </a:r>
            <a:r>
              <a:rPr lang="ru-RU" dirty="0"/>
              <a:t>в феврале </a:t>
            </a:r>
            <a:r>
              <a:rPr lang="ru-RU" dirty="0" smtClean="0"/>
              <a:t>и ей </a:t>
            </a:r>
            <a:r>
              <a:rPr lang="ru-RU" dirty="0"/>
              <a:t>понадобилось 10 недель, чтобы </a:t>
            </a:r>
            <a:r>
              <a:rPr lang="ru-RU" dirty="0" smtClean="0"/>
              <a:t>восстановиться (к тренировкам в полном режиме Марта приступила в мае).</a:t>
            </a:r>
          </a:p>
          <a:p>
            <a:pPr algn="just"/>
            <a:r>
              <a:rPr lang="ru-RU" dirty="0"/>
              <a:t>Тем не менее она </a:t>
            </a:r>
            <a:r>
              <a:rPr lang="ru-RU" dirty="0" smtClean="0"/>
              <a:t>отобралась в олимпийскую команду, </a:t>
            </a:r>
            <a:r>
              <a:rPr lang="ru-RU" dirty="0"/>
              <a:t>но ее </a:t>
            </a:r>
            <a:r>
              <a:rPr lang="ru-RU" dirty="0" smtClean="0"/>
              <a:t>низкий результат на международных соревнованиях заставил </a:t>
            </a:r>
            <a:r>
              <a:rPr lang="ru-RU" dirty="0"/>
              <a:t>ее </a:t>
            </a:r>
            <a:r>
              <a:rPr lang="ru-RU" dirty="0" smtClean="0"/>
              <a:t>потерять уверенность в себе и в программе </a:t>
            </a:r>
            <a:r>
              <a:rPr lang="ru-RU" dirty="0"/>
              <a:t>подготовке</a:t>
            </a:r>
            <a:r>
              <a:rPr lang="ru-RU" dirty="0" smtClean="0"/>
              <a:t>. В полуфинале она выбрала неправильную тактику для прохождения ворот № 12 </a:t>
            </a:r>
            <a:r>
              <a:rPr lang="ru-RU" dirty="0"/>
              <a:t>и 18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Без этих ошибок </a:t>
            </a:r>
            <a:r>
              <a:rPr lang="ru-RU" dirty="0" smtClean="0"/>
              <a:t>она бы прошла в финал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827295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21336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 defTabSz="914400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О выполнении индикаторов целевой комплексной программы подготовки сборной команды России по гребному слалому на Играх XXXI Олимпиады 2016 года в г. Рио-де-Жанейро (Бразилия)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6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Совершенствование модели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тренировок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400" i="1" dirty="0"/>
              <a:t>Подготовки, </a:t>
            </a:r>
            <a:r>
              <a:rPr lang="ru-RU" sz="1400" i="1" dirty="0" smtClean="0"/>
              <a:t>реализуемая </a:t>
            </a:r>
            <a:r>
              <a:rPr lang="ru-RU" sz="1400" i="1" dirty="0"/>
              <a:t>в течение Олимпийского цикла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82715"/>
              </p:ext>
            </p:extLst>
          </p:nvPr>
        </p:nvGraphicFramePr>
        <p:xfrm>
          <a:off x="307026" y="685800"/>
          <a:ext cx="8458202" cy="2752168"/>
        </p:xfrm>
        <a:graphic>
          <a:graphicData uri="http://schemas.openxmlformats.org/drawingml/2006/table">
            <a:tbl>
              <a:tblPr/>
              <a:tblGrid>
                <a:gridCol w="945328"/>
                <a:gridCol w="1094591"/>
                <a:gridCol w="1094591"/>
                <a:gridCol w="1094591"/>
                <a:gridCol w="1094591"/>
                <a:gridCol w="1094591"/>
                <a:gridCol w="945328"/>
                <a:gridCol w="1094591"/>
              </a:tblGrid>
              <a:tr h="193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r>
                        <a:rPr lang="nb-N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2013-2016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лодке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1263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лодке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 лодки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 лодки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430767"/>
              </p:ext>
            </p:extLst>
          </p:nvPr>
        </p:nvGraphicFramePr>
        <p:xfrm>
          <a:off x="307026" y="3437968"/>
          <a:ext cx="8458202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1625</TotalTime>
  <Words>3080</Words>
  <Application>Microsoft Macintosh PowerPoint</Application>
  <PresentationFormat>Экран (4:3)</PresentationFormat>
  <Paragraphs>1625</Paragraphs>
  <Slides>34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Calibri</vt:lpstr>
      <vt:lpstr>Georgia</vt:lpstr>
      <vt:lpstr>ＭＳ Ｐゴシック</vt:lpstr>
      <vt:lpstr>Times New Roman</vt:lpstr>
      <vt:lpstr>Trebuchet MS</vt:lpstr>
      <vt:lpstr>Wingdings</vt:lpstr>
      <vt:lpstr>Arial</vt:lpstr>
      <vt:lpstr>Slipstream</vt:lpstr>
      <vt:lpstr>    Х Конференция Федерации гребного слалома России  Отчет главного тренера Результаты резервного состава Система рейтинга и отбора на 2017 год ЕКП 2017 Вопросы  </vt:lpstr>
      <vt:lpstr>     ОТЧЕТ ГЛАВНОГО ТРЕНЕРА СБОРНОЙ КОМАНДЫ РФ ПО ГРЕБНОМУ СЛАЛОМУ ПО ИТОГАМ ВЫПОЛНЕНИЯ ЦЕЛЕВОЙ КОМПЛЕКСНОЙ ПРОГРАММЫ ПОДГОТОВКИ СПОРТСМЕНОВ К ИГРАМ ХХХI ОЛИМПИАДЫ 2016 г.  В РИО ДЕ ЖАНЕЙРО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Результаты резервного состава   </vt:lpstr>
      <vt:lpstr>     Система рейтинга и отбора на 2017 год   </vt:lpstr>
      <vt:lpstr>     ЕКП 2017   </vt:lpstr>
      <vt:lpstr>     ВОПРОСЫ  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Russian results</dc:title>
  <dc:creator>Mac</dc:creator>
  <cp:lastModifiedBy>пользователь Microsoft Office</cp:lastModifiedBy>
  <cp:revision>113</cp:revision>
  <dcterms:created xsi:type="dcterms:W3CDTF">2014-11-19T16:16:18Z</dcterms:created>
  <dcterms:modified xsi:type="dcterms:W3CDTF">2016-11-08T06:51:03Z</dcterms:modified>
</cp:coreProperties>
</file>