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0"/>
  </p:notesMasterIdLst>
  <p:handoutMasterIdLst>
    <p:handoutMasterId r:id="rId11"/>
  </p:handoutMasterIdLst>
  <p:sldIdLst>
    <p:sldId id="309" r:id="rId2"/>
    <p:sldId id="312" r:id="rId3"/>
    <p:sldId id="313" r:id="rId4"/>
    <p:sldId id="314" r:id="rId5"/>
    <p:sldId id="315" r:id="rId6"/>
    <p:sldId id="316" r:id="rId7"/>
    <p:sldId id="317" r:id="rId8"/>
    <p:sldId id="311" r:id="rId9"/>
  </p:sldIdLst>
  <p:sldSz cx="9144000" cy="6858000" type="screen4x3"/>
  <p:notesSz cx="9945688" cy="685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6785" autoAdjust="0"/>
  </p:normalViewPr>
  <p:slideViewPr>
    <p:cSldViewPr>
      <p:cViewPr varScale="1">
        <p:scale>
          <a:sx n="107" d="100"/>
          <a:sy n="107" d="100"/>
        </p:scale>
        <p:origin x="-16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A77A-6D4C-49C3-84A1-CADFCCCDF14C}" type="datetimeFigureOut">
              <a:rPr lang="en-GB" smtClean="0"/>
              <a:pPr/>
              <a:t>20/10/2011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8BD89-E6A9-42A1-B665-6577F81628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534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979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3588" y="0"/>
            <a:ext cx="430979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7550" y="514350"/>
            <a:ext cx="3430588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569" y="3257550"/>
            <a:ext cx="79565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430979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3588" y="6513910"/>
            <a:ext cx="430979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E9633E0-35AD-4CB9-8F5E-8DAA222119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46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33E0-35AD-4CB9-8F5E-8DAA2221193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none">
                <a:solidFill>
                  <a:schemeClr val="bg1"/>
                </a:solidFill>
                <a:latin typeface="Clarendon LT Std Light"/>
                <a:cs typeface="Clarendon LT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rgbClr val="00C5E8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898A-B695-BA44-A9D0-71BA5D949E9E}" type="datetimeFigureOut">
              <a:rPr lang="en-US" smtClean="0"/>
              <a:pPr/>
              <a:t>20/10/2011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52C6-194A-1044-97D2-EAAB3B6486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ICF 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134226" cy="764704"/>
          </a:xfrm>
          <a:prstGeom prst="rect">
            <a:avLst/>
          </a:prstGeom>
        </p:spPr>
      </p:pic>
      <p:pic>
        <p:nvPicPr>
          <p:cNvPr id="10" name="Picture 9" descr="Logo-on-slide-V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16216" y="0"/>
            <a:ext cx="2325177" cy="90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lumn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623" y="1069963"/>
            <a:ext cx="4265967" cy="991677"/>
          </a:xfr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32323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549" y="1069964"/>
            <a:ext cx="3719743" cy="4888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5623" y="2216979"/>
            <a:ext cx="4805256" cy="4139371"/>
          </a:xfrm>
        </p:spPr>
        <p:txBody>
          <a:bodyPr>
            <a:normAutofit/>
          </a:bodyPr>
          <a:lstStyle>
            <a:lvl1pPr marL="269875" indent="-269875">
              <a:buFont typeface="+mj-lt"/>
              <a:buAutoNum type="arabicPeriod"/>
              <a:defRPr sz="18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898A-B695-BA44-A9D0-71BA5D949E9E}" type="datetimeFigureOut">
              <a:rPr lang="en-US" smtClean="0"/>
              <a:pPr/>
              <a:t>20/10/2011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52C6-194A-1044-97D2-EAAB3B648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24400"/>
          </a:xfrm>
          <a:prstGeom prst="rect">
            <a:avLst/>
          </a:prstGeom>
          <a:solidFill>
            <a:srgbClr val="0066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-on-slide-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8823" y="-1100"/>
            <a:ext cx="2325177" cy="90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7772"/>
            <a:ext cx="8229600" cy="904686"/>
          </a:xfrm>
        </p:spPr>
        <p:txBody>
          <a:bodyPr anchor="t">
            <a:normAutofit/>
          </a:bodyPr>
          <a:lstStyle>
            <a:lvl1pPr>
              <a:defRPr sz="2200">
                <a:solidFill>
                  <a:srgbClr val="00668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8631"/>
            <a:ext cx="8229600" cy="4001496"/>
          </a:xfrm>
        </p:spPr>
        <p:txBody>
          <a:bodyPr anchor="ctr">
            <a:noAutofit/>
          </a:bodyPr>
          <a:lstStyle>
            <a:lvl1pPr marL="0" indent="0">
              <a:buNone/>
              <a:defRPr sz="5400" b="0" i="0">
                <a:solidFill>
                  <a:srgbClr val="00C5E8"/>
                </a:solidFill>
                <a:latin typeface="Clarendon LT Std Light"/>
                <a:cs typeface="Clarendon LT Std Light"/>
              </a:defRPr>
            </a:lvl1pPr>
            <a:lvl2pPr marL="442913" indent="-173038">
              <a:buFont typeface="Arial"/>
              <a:buChar char="•"/>
              <a:defRPr sz="1600"/>
            </a:lvl2pPr>
            <a:lvl3pPr marL="809625" indent="-182563">
              <a:buFont typeface="Lucida Grande"/>
              <a:buChar char="-"/>
              <a:defRPr sz="13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898A-B695-BA44-A9D0-71BA5D949E9E}" type="datetimeFigureOut">
              <a:rPr lang="en-US" smtClean="0"/>
              <a:pPr/>
              <a:t>20/10/2011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52C6-194A-1044-97D2-EAAB3B648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24400"/>
          </a:xfrm>
          <a:prstGeom prst="rect">
            <a:avLst/>
          </a:prstGeom>
          <a:solidFill>
            <a:srgbClr val="0066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-on-slide-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8823" y="-1100"/>
            <a:ext cx="2325177" cy="90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C9B1B-26F0-43DF-B5A6-83BA4A2749B3}" type="datetimeFigureOut">
              <a:rPr lang="en-GB"/>
              <a:pPr>
                <a:defRPr/>
              </a:pPr>
              <a:t>20/10/2011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5D097-3567-4A19-8C05-CC3DB54357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200"/>
            </a:lvl1pPr>
            <a:lvl2pPr marL="442913" indent="-173038">
              <a:buFont typeface="Arial"/>
              <a:buChar char="•"/>
              <a:defRPr sz="1600"/>
            </a:lvl2pPr>
            <a:lvl3pPr marL="809625" indent="-182563">
              <a:buFont typeface="Lucida Grande"/>
              <a:buChar char="-"/>
              <a:defRPr sz="13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898A-B695-BA44-A9D0-71BA5D949E9E}" type="datetimeFigureOut">
              <a:rPr lang="en-US" smtClean="0"/>
              <a:pPr/>
              <a:t>20/10/2011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52C6-194A-1044-97D2-EAAB3B648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24400"/>
          </a:xfrm>
          <a:prstGeom prst="rect">
            <a:avLst/>
          </a:prstGeom>
          <a:solidFill>
            <a:srgbClr val="0066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-on-slide-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8823" y="-1100"/>
            <a:ext cx="2325177" cy="901684"/>
          </a:xfrm>
          <a:prstGeom prst="rect">
            <a:avLst/>
          </a:prstGeom>
        </p:spPr>
      </p:pic>
      <p:pic>
        <p:nvPicPr>
          <p:cNvPr id="9" name="Picture 8" descr="ICF 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93296"/>
            <a:ext cx="1134226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563" indent="-182563">
              <a:buFont typeface="Arial"/>
              <a:buChar char="•"/>
              <a:defRPr sz="2200"/>
            </a:lvl1pPr>
            <a:lvl2pPr marL="539750" indent="-182563">
              <a:buFont typeface="Lucida Grande"/>
              <a:buChar char="-"/>
              <a:defRPr sz="1600"/>
            </a:lvl2pPr>
            <a:lvl3pPr>
              <a:buFont typeface="Lucida Grande"/>
              <a:buChar char="-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898A-B695-BA44-A9D0-71BA5D949E9E}" type="datetimeFigureOut">
              <a:rPr lang="en-US" smtClean="0"/>
              <a:pPr/>
              <a:t>20/10/2011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52C6-194A-1044-97D2-EAAB3B648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24400"/>
          </a:xfrm>
          <a:prstGeom prst="rect">
            <a:avLst/>
          </a:prstGeom>
          <a:solidFill>
            <a:srgbClr val="0066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-on-slide-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8823" y="-1100"/>
            <a:ext cx="2325177" cy="90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Lucida Grande"/>
              <a:buChar char="-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898A-B695-BA44-A9D0-71BA5D949E9E}" type="datetimeFigureOut">
              <a:rPr lang="en-US" smtClean="0"/>
              <a:pPr/>
              <a:t>20/10/2011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52C6-194A-1044-97D2-EAAB3B648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24400"/>
          </a:xfrm>
          <a:prstGeom prst="rect">
            <a:avLst/>
          </a:prstGeom>
          <a:solidFill>
            <a:srgbClr val="0066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-on-slide-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8823" y="-1100"/>
            <a:ext cx="2325177" cy="90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898A-B695-BA44-A9D0-71BA5D949E9E}" type="datetimeFigureOut">
              <a:rPr lang="en-US" smtClean="0"/>
              <a:pPr/>
              <a:t>20/10/2011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52C6-194A-1044-97D2-EAAB3B648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24400"/>
          </a:xfrm>
          <a:prstGeom prst="rect">
            <a:avLst/>
          </a:prstGeom>
          <a:solidFill>
            <a:srgbClr val="0066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-on-slide-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8823" y="-1100"/>
            <a:ext cx="2325177" cy="90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898A-B695-BA44-A9D0-71BA5D949E9E}" type="datetimeFigureOut">
              <a:rPr lang="en-US" smtClean="0"/>
              <a:pPr/>
              <a:t>20/10/2011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52C6-194A-1044-97D2-EAAB3B648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24400"/>
          </a:xfrm>
          <a:prstGeom prst="rect">
            <a:avLst/>
          </a:prstGeom>
          <a:solidFill>
            <a:srgbClr val="0066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-on-slide-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8823" y="-1100"/>
            <a:ext cx="2325177" cy="901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24400"/>
            <a:ext cx="9144000" cy="6033600"/>
          </a:xfrm>
          <a:prstGeom prst="rect">
            <a:avLst/>
          </a:prstGeom>
          <a:solidFill>
            <a:srgbClr val="00C5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C5E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74352"/>
            <a:ext cx="7772400" cy="4262464"/>
          </a:xfrm>
        </p:spPr>
        <p:txBody>
          <a:bodyPr>
            <a:normAutofit/>
          </a:bodyPr>
          <a:lstStyle>
            <a:lvl1pPr marL="269875" indent="-269875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“	Click to edit Master title style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898A-B695-BA44-A9D0-71BA5D949E9E}" type="datetimeFigureOut">
              <a:rPr lang="en-US" smtClean="0"/>
              <a:pPr/>
              <a:t>20/10/2011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52C6-194A-1044-97D2-EAAB3B648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24400"/>
          </a:xfrm>
          <a:prstGeom prst="rect">
            <a:avLst/>
          </a:prstGeom>
          <a:solidFill>
            <a:srgbClr val="0066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-on-slide-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8823" y="-1100"/>
            <a:ext cx="2325177" cy="9016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200" y="5436816"/>
            <a:ext cx="6400800" cy="1078284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rgbClr val="0066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32037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898A-B695-BA44-A9D0-71BA5D949E9E}" type="datetimeFigureOut">
              <a:rPr lang="en-US" smtClean="0"/>
              <a:pPr/>
              <a:t>20/10/2011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52C6-194A-1044-97D2-EAAB3B648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24400"/>
          </a:xfrm>
          <a:prstGeom prst="rect">
            <a:avLst/>
          </a:prstGeom>
          <a:solidFill>
            <a:srgbClr val="0066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-on-slide-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8823" y="-1100"/>
            <a:ext cx="2325177" cy="90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rgbClr val="0066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900584"/>
            <a:ext cx="8229600" cy="51525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149919"/>
            <a:ext cx="9144000" cy="80486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898A-B695-BA44-A9D0-71BA5D949E9E}" type="datetimeFigureOut">
              <a:rPr lang="en-US" smtClean="0"/>
              <a:pPr/>
              <a:t>20/10/2011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52C6-194A-1044-97D2-EAAB3B6486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-on-slide-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8823" y="-1100"/>
            <a:ext cx="2325177" cy="90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064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3898A-B695-BA44-A9D0-71BA5D949E9E}" type="datetimeFigureOut">
              <a:rPr lang="en-US" smtClean="0"/>
              <a:pPr/>
              <a:t>20/10/2011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752C6-194A-1044-97D2-EAAB3B648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323232"/>
          </a:solidFill>
          <a:latin typeface="Clarendon LT Std Light"/>
          <a:ea typeface="+mj-ea"/>
          <a:cs typeface="Clarendon LT Std Light"/>
        </a:defRPr>
      </a:lvl1pPr>
    </p:titleStyle>
    <p:bodyStyle>
      <a:lvl1pPr marL="269875" indent="-269875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2400" kern="1200">
          <a:solidFill>
            <a:schemeClr val="tx2">
              <a:lumMod val="7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–"/>
        <a:defRPr sz="2000" kern="1200">
          <a:solidFill>
            <a:schemeClr val="tx2">
              <a:lumMod val="7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1600" kern="1200">
          <a:solidFill>
            <a:schemeClr val="tx2">
              <a:lumMod val="7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–"/>
        <a:defRPr sz="20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»"/>
        <a:defRPr sz="20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58371"/>
            <a:ext cx="9144000" cy="4099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7772400" cy="136207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2011 ICF Canoe Slalom Coaches Conference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2020 Vision</a:t>
            </a:r>
            <a:endParaRPr lang="en-US" dirty="0">
              <a:solidFill>
                <a:srgbClr val="8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025055"/>
              </p:ext>
            </p:extLst>
          </p:nvPr>
        </p:nvGraphicFramePr>
        <p:xfrm>
          <a:off x="467544" y="1556792"/>
          <a:ext cx="8424936" cy="468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690"/>
                <a:gridCol w="5834246"/>
              </a:tblGrid>
              <a:tr h="46172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</a:rPr>
                        <a:t>11.00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Big Picture Thinking:</a:t>
                      </a:r>
                      <a:endParaRPr lang="en-US" sz="2400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/>
                </a:tc>
              </a:tr>
              <a:tr h="1138505">
                <a:tc>
                  <a:txBody>
                    <a:bodyPr/>
                    <a:lstStyle/>
                    <a:p>
                      <a:endParaRPr lang="en-US">
                        <a:solidFill>
                          <a:srgbClr val="8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What are the factors the world is facing over the next 4-8 years?</a:t>
                      </a:r>
                    </a:p>
                  </a:txBody>
                  <a:tcPr anchor="ctr"/>
                </a:tc>
              </a:tr>
              <a:tr h="182160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</a:rPr>
                        <a:t>12.00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The Impact of these issues on the development of a healthy sport.</a:t>
                      </a:r>
                    </a:p>
                    <a:p>
                      <a:endParaRPr lang="en-US" sz="1800" b="1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Identifying 4 or 5 critical questions that we need to answer.  </a:t>
                      </a:r>
                      <a:endParaRPr lang="en-US" b="1" dirty="0" smtClean="0">
                        <a:solidFill>
                          <a:srgbClr val="800000"/>
                        </a:solidFill>
                      </a:endParaRPr>
                    </a:p>
                  </a:txBody>
                  <a:tcPr anchor="ctr"/>
                </a:tc>
              </a:tr>
              <a:tr h="461727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800000"/>
                          </a:solidFill>
                        </a:rPr>
                        <a:t>13.00</a:t>
                      </a:r>
                      <a:endParaRPr lang="en-US" b="0" dirty="0">
                        <a:solidFill>
                          <a:srgbClr val="8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</a:p>
                  </a:txBody>
                  <a:tcPr anchor="ctr"/>
                </a:tc>
              </a:tr>
              <a:tr h="79695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800000"/>
                          </a:solidFill>
                        </a:rPr>
                        <a:t>14.00-16.00</a:t>
                      </a:r>
                      <a:endParaRPr lang="en-US" b="0" dirty="0">
                        <a:solidFill>
                          <a:srgbClr val="8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Developing a range of solutions and strategies for these</a:t>
                      </a:r>
                      <a:r>
                        <a:rPr lang="en-US" sz="1800" b="1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questions.</a:t>
                      </a:r>
                      <a:endParaRPr lang="en-US" sz="1800" b="1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30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2020 Vision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globe encounter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1" t="14543" r="23239" b="17221"/>
          <a:stretch/>
        </p:blipFill>
        <p:spPr>
          <a:xfrm>
            <a:off x="4355976" y="1628800"/>
            <a:ext cx="4228347" cy="4211652"/>
          </a:xfrm>
        </p:spPr>
      </p:pic>
      <p:sp>
        <p:nvSpPr>
          <p:cNvPr id="6" name="TextBox 5"/>
          <p:cNvSpPr txBox="1"/>
          <p:nvPr/>
        </p:nvSpPr>
        <p:spPr>
          <a:xfrm>
            <a:off x="1043608" y="2060848"/>
            <a:ext cx="2664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00000"/>
                </a:solidFill>
              </a:rPr>
              <a:t>What are the factors the world is facing over the next 4-8 years?</a:t>
            </a:r>
          </a:p>
        </p:txBody>
      </p:sp>
    </p:spTree>
    <p:extLst>
      <p:ext uri="{BB962C8B-B14F-4D97-AF65-F5344CB8AC3E}">
        <p14:creationId xmlns:p14="http://schemas.microsoft.com/office/powerpoint/2010/main" val="409272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298833"/>
              </p:ext>
            </p:extLst>
          </p:nvPr>
        </p:nvGraphicFramePr>
        <p:xfrm>
          <a:off x="2195513" y="-66675"/>
          <a:ext cx="4752975" cy="699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6591300" imgH="9702800" progId="Word.Document.8">
                  <p:embed/>
                </p:oleObj>
              </mc:Choice>
              <mc:Fallback>
                <p:oleObj name="Document" r:id="rId3" imgW="6591300" imgH="97028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513" y="-66675"/>
                        <a:ext cx="4752975" cy="699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311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564904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How do these </a:t>
            </a:r>
            <a:r>
              <a:rPr lang="en-US" sz="2800" b="1" dirty="0">
                <a:solidFill>
                  <a:srgbClr val="800000"/>
                </a:solidFill>
              </a:rPr>
              <a:t>issues </a:t>
            </a:r>
            <a:r>
              <a:rPr lang="en-US" sz="2800" b="1" dirty="0" smtClean="0">
                <a:solidFill>
                  <a:srgbClr val="800000"/>
                </a:solidFill>
              </a:rPr>
              <a:t>impact on </a:t>
            </a:r>
            <a:r>
              <a:rPr lang="en-US" sz="2800" b="1" dirty="0">
                <a:solidFill>
                  <a:srgbClr val="800000"/>
                </a:solidFill>
              </a:rPr>
              <a:t>the development of a healthy </a:t>
            </a:r>
            <a:r>
              <a:rPr lang="en-US" sz="2800" b="1" dirty="0" smtClean="0">
                <a:solidFill>
                  <a:srgbClr val="800000"/>
                </a:solidFill>
              </a:rPr>
              <a:t>sport?</a:t>
            </a:r>
            <a:endParaRPr lang="en-US" sz="2800" b="1" dirty="0">
              <a:solidFill>
                <a:srgbClr val="800000"/>
              </a:solidFill>
            </a:endParaRPr>
          </a:p>
        </p:txBody>
      </p:sp>
      <p:pic>
        <p:nvPicPr>
          <p:cNvPr id="3" name="Picture 2" descr="20110813-00216_Prag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74" y="1916832"/>
            <a:ext cx="4751003" cy="39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8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2020 Vision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4563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What questions do we need to answer?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?</a:t>
            </a:r>
          </a:p>
          <a:p>
            <a:r>
              <a:rPr lang="en-US" dirty="0">
                <a:solidFill>
                  <a:srgbClr val="800000"/>
                </a:solidFill>
              </a:rPr>
              <a:t>?</a:t>
            </a:r>
          </a:p>
        </p:txBody>
      </p:sp>
      <p:pic>
        <p:nvPicPr>
          <p:cNvPr id="5" name="Content Placeholder 4" descr="20110813-00642_Pragu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r="20275"/>
          <a:stretch>
            <a:fillRect/>
          </a:stretch>
        </p:blipFill>
        <p:spPr>
          <a:xfrm>
            <a:off x="5076056" y="2332037"/>
            <a:ext cx="3610744" cy="4046475"/>
          </a:xfrm>
        </p:spPr>
      </p:pic>
    </p:spTree>
    <p:extLst>
      <p:ext uri="{BB962C8B-B14F-4D97-AF65-F5344CB8AC3E}">
        <p14:creationId xmlns:p14="http://schemas.microsoft.com/office/powerpoint/2010/main" val="72409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Developing a range of solutions and strategies for these questions.</a:t>
            </a:r>
            <a:br>
              <a:rPr lang="en-US" b="1" dirty="0">
                <a:solidFill>
                  <a:srgbClr val="800000"/>
                </a:solidFill>
              </a:rPr>
            </a:br>
            <a:endParaRPr lang="en-US" dirty="0"/>
          </a:p>
        </p:txBody>
      </p:sp>
      <p:pic>
        <p:nvPicPr>
          <p:cNvPr id="6" name="Content Placeholder 5" descr="20110812-00885_Pragu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" b="3095"/>
          <a:stretch>
            <a:fillRect/>
          </a:stretch>
        </p:blipFill>
        <p:spPr>
          <a:xfrm>
            <a:off x="1585803" y="2332037"/>
            <a:ext cx="7100997" cy="3905275"/>
          </a:xfrm>
        </p:spPr>
      </p:pic>
    </p:spTree>
    <p:extLst>
      <p:ext uri="{BB962C8B-B14F-4D97-AF65-F5344CB8AC3E}">
        <p14:creationId xmlns:p14="http://schemas.microsoft.com/office/powerpoint/2010/main" val="386100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al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237899"/>
            <a:ext cx="7133838" cy="5095599"/>
          </a:xfrm>
        </p:spPr>
      </p:pic>
      <p:pic>
        <p:nvPicPr>
          <p:cNvPr id="7" name="Picture 6" descr="DSC_6832_-_2009-09-13_at_21-15-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58414"/>
            <a:ext cx="9144000" cy="6099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1">
  <a:themeElements>
    <a:clrScheme name="Performance theme 1">
      <a:dk1>
        <a:sysClr val="windowText" lastClr="000000"/>
      </a:dk1>
      <a:lt1>
        <a:sysClr val="window" lastClr="FFFFFF"/>
      </a:lt1>
      <a:dk2>
        <a:srgbClr val="006684"/>
      </a:dk2>
      <a:lt2>
        <a:srgbClr val="EEECE1"/>
      </a:lt2>
      <a:accent1>
        <a:srgbClr val="00A9E0"/>
      </a:accent1>
      <a:accent2>
        <a:srgbClr val="F6BC1C"/>
      </a:accent2>
      <a:accent3>
        <a:srgbClr val="00A9E0"/>
      </a:accent3>
      <a:accent4>
        <a:srgbClr val="F6BC1C"/>
      </a:accent4>
      <a:accent5>
        <a:srgbClr val="EEA420"/>
      </a:accent5>
      <a:accent6>
        <a:srgbClr val="EEA420"/>
      </a:accent6>
      <a:hlink>
        <a:srgbClr val="B8D73C"/>
      </a:hlink>
      <a:folHlink>
        <a:srgbClr val="ACB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P1</Template>
  <TotalTime>10389</TotalTime>
  <Words>128</Words>
  <Application>Microsoft Macintosh PowerPoint</Application>
  <PresentationFormat>On-screen Show (4:3)</PresentationFormat>
  <Paragraphs>24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P1</vt:lpstr>
      <vt:lpstr>Microsoft Word 97 - 2004 Document</vt:lpstr>
      <vt:lpstr>2011 ICF Canoe Slalom Coaches Conference</vt:lpstr>
      <vt:lpstr>2020 Vision</vt:lpstr>
      <vt:lpstr>2020 Vision</vt:lpstr>
      <vt:lpstr>PowerPoint Presentation</vt:lpstr>
      <vt:lpstr>PowerPoint Presentation</vt:lpstr>
      <vt:lpstr>2020 Vision</vt:lpstr>
      <vt:lpstr>Developing a range of solutions and strategies for these questions. </vt:lpstr>
      <vt:lpstr>PowerPoint Presentation</vt:lpstr>
    </vt:vector>
  </TitlesOfParts>
  <Company>Performance1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Psych Toolkit: (Name)</dc:title>
  <dc:creator>Jonathan Males</dc:creator>
  <cp:lastModifiedBy>William Winstone</cp:lastModifiedBy>
  <cp:revision>119</cp:revision>
  <dcterms:created xsi:type="dcterms:W3CDTF">2005-06-13T09:29:47Z</dcterms:created>
  <dcterms:modified xsi:type="dcterms:W3CDTF">2011-10-20T19:28:06Z</dcterms:modified>
</cp:coreProperties>
</file>