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9" r:id="rId4"/>
    <p:sldId id="260" r:id="rId5"/>
    <p:sldId id="282" r:id="rId6"/>
    <p:sldId id="261" r:id="rId7"/>
    <p:sldId id="262" r:id="rId8"/>
    <p:sldId id="265" r:id="rId9"/>
    <p:sldId id="266" r:id="rId10"/>
    <p:sldId id="264" r:id="rId11"/>
    <p:sldId id="268" r:id="rId12"/>
    <p:sldId id="276" r:id="rId13"/>
    <p:sldId id="277" r:id="rId14"/>
    <p:sldId id="267" r:id="rId15"/>
    <p:sldId id="269" r:id="rId16"/>
    <p:sldId id="270" r:id="rId17"/>
    <p:sldId id="271" r:id="rId18"/>
    <p:sldId id="278" r:id="rId19"/>
    <p:sldId id="279" r:id="rId20"/>
    <p:sldId id="272" r:id="rId21"/>
    <p:sldId id="273" r:id="rId22"/>
    <p:sldId id="284" r:id="rId23"/>
    <p:sldId id="274" r:id="rId24"/>
    <p:sldId id="275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416" autoAdjust="0"/>
  </p:normalViewPr>
  <p:slideViewPr>
    <p:cSldViewPr snapToGrid="0">
      <p:cViewPr varScale="1">
        <p:scale>
          <a:sx n="83" d="100"/>
          <a:sy n="83" d="100"/>
        </p:scale>
        <p:origin x="1450" y="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A90351-DE63-4A10-8F3D-26C92F181287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D02AD5-2327-40D2-8988-64F376B679B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5213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dirty="0" smtClean="0"/>
          </a:p>
        </p:txBody>
      </p:sp>
      <p:sp>
        <p:nvSpPr>
          <p:cNvPr id="41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79B4C4A-8AE7-4E00-91A1-F6AF64462F20}" type="slidenum">
              <a:rPr lang="ru-RU" altLang="ru-RU">
                <a:solidFill>
                  <a:srgbClr val="000000"/>
                </a:solidFill>
              </a:rPr>
              <a:pPr/>
              <a:t>1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0756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Картинку можно поменять</a:t>
            </a:r>
            <a:r>
              <a:rPr lang="ru-RU" baseline="0" dirty="0" smtClean="0"/>
              <a:t> но суть её та же «стигматизация»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837654-7E70-4BE7-BE34-ABD00CAC935D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4550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048606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Заметки 1048607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22532" name="TextBox 1048608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latinLnBrk="1" hangingPunct="1"/>
            <a:fld id="{A711F3D8-9644-478F-B497-FAB59B302CFD}" type="slidenum">
              <a:rPr lang="zh-CN" altLang="en-US" sz="1200">
                <a:latin typeface="Calibri" panose="020F0502020204030204" pitchFamily="34" charset="0"/>
              </a:rPr>
              <a:pPr algn="r" eaLnBrk="1" latinLnBrk="1" hangingPunct="1"/>
              <a:t>3</a:t>
            </a:fld>
            <a:endParaRPr lang="zh-CN" altLang="en-US" sz="12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55214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D02AD5-2327-40D2-8988-64F376B679B3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54556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D02AD5-2327-40D2-8988-64F376B679B3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54556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D02AD5-2327-40D2-8988-64F376B679B3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54556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Картинка про то</a:t>
            </a:r>
            <a:r>
              <a:rPr lang="ru-RU" baseline="0" dirty="0" smtClean="0"/>
              <a:t> что интернет это помойка с кучей ложной информации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D02AD5-2327-40D2-8988-64F376B679B3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16809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D02AD5-2327-40D2-8988-64F376B679B3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D02AD5-2327-40D2-8988-64F376B679B3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29893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D02AD5-2327-40D2-8988-64F376B679B3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29893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D02AD5-2327-40D2-8988-64F376B679B3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29893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D02AD5-2327-40D2-8988-64F376B679B3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54691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048589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 w="9525"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48591" name="Заметки 1048590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  <a:defRPr/>
            </a:pPr>
            <a:r>
              <a:rPr lang="ru-RU" altLang="zh-CN" b="0" dirty="0" smtClean="0">
                <a:solidFill>
                  <a:srgbClr val="000000"/>
                </a:solidFill>
                <a:effectLst/>
                <a:latin typeface="Times New Roman" pitchFamily="18" charset="0"/>
                <a:ea typeface="ＭＳ Ｐゴシック" pitchFamily="34" charset="-128"/>
              </a:rPr>
              <a:t>Москва – 22.10.2022</a:t>
            </a:r>
          </a:p>
        </p:txBody>
      </p:sp>
      <p:sp>
        <p:nvSpPr>
          <p:cNvPr id="33796" name="TextBox 1048591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/>
            <a:fld id="{FE7489D9-6877-4BB7-AB4D-BA6BCCE688FF}" type="slidenum">
              <a:rPr lang="zh-CN" altLang="en-US" sz="1200"/>
              <a:pPr algn="r"/>
              <a:t>24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2369662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69B30-3BA5-4A74-93A3-BD17ECC36EA7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A6149-F7A7-4306-86D5-C4AF23CE37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9042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69B30-3BA5-4A74-93A3-BD17ECC36EA7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A6149-F7A7-4306-86D5-C4AF23CE37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6037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69B30-3BA5-4A74-93A3-BD17ECC36EA7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A6149-F7A7-4306-86D5-C4AF23CE37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5573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69B30-3BA5-4A74-93A3-BD17ECC36EA7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A6149-F7A7-4306-86D5-C4AF23CE37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1600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69B30-3BA5-4A74-93A3-BD17ECC36EA7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A6149-F7A7-4306-86D5-C4AF23CE37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3062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69B30-3BA5-4A74-93A3-BD17ECC36EA7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A6149-F7A7-4306-86D5-C4AF23CE37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1791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69B30-3BA5-4A74-93A3-BD17ECC36EA7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A6149-F7A7-4306-86D5-C4AF23CE37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6005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69B30-3BA5-4A74-93A3-BD17ECC36EA7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A6149-F7A7-4306-86D5-C4AF23CE37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86923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69B30-3BA5-4A74-93A3-BD17ECC36EA7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A6149-F7A7-4306-86D5-C4AF23CE37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2965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69B30-3BA5-4A74-93A3-BD17ECC36EA7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A6149-F7A7-4306-86D5-C4AF23CE37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0967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169B30-3BA5-4A74-93A3-BD17ECC36EA7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A6149-F7A7-4306-86D5-C4AF23CE37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2734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69B30-3BA5-4A74-93A3-BD17ECC36EA7}" type="datetimeFigureOut">
              <a:rPr lang="ru-RU" smtClean="0"/>
              <a:pPr/>
              <a:t>04.10.2022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BA6149-F7A7-4306-86D5-C4AF23CE37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6886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Даня\Desktop\Москва окт\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74520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C:\Users\Даня\Desktop\Москва окт\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9142412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28245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Содержимое 104860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atinLnBrk="1"/>
            <a:endParaRPr lang="zh-CN" altLang="en-US" smtClean="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21507" name="Заголовок 104860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atinLnBrk="1"/>
            <a:endParaRPr lang="zh-CN" altLang="en-US" smtClean="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pic>
        <p:nvPicPr>
          <p:cNvPr id="21508" name="Рисунок 2097156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2413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880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4" name="Заголовок 104859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3300" b="0" i="0" baseline="0">
                <a:solidFill>
                  <a:schemeClr val="dk1"/>
                </a:solidFill>
                <a:latin typeface="Calibri Light" pitchFamily="34" charset="0"/>
                <a:sym typeface="Calibri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48595" name="Объект 1048594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7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/>
          <a:lstStyle>
            <a:lvl1pPr marL="171450" indent="-171450" algn="l" rtl="0" eaLnBrk="1" fontAlgn="base" latinLnBrk="1" hangingPunct="1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SzPct val="100000"/>
              <a:buFont typeface="Arial" charset="0"/>
              <a:buChar char="•"/>
              <a:defRPr sz="2100" b="0" i="0" baseline="0">
                <a:solidFill>
                  <a:schemeClr val="dk1"/>
                </a:solidFill>
                <a:latin typeface="Calibri" pitchFamily="34" charset="0"/>
                <a:sym typeface="Calibri" pitchFamily="34" charset="0"/>
              </a:defRPr>
            </a:lvl1pPr>
            <a:lvl2pPr marL="514350" indent="-171450" algn="l" rtl="0" eaLnBrk="1" fontAlgn="base" latinLnBrk="1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SzPct val="100000"/>
              <a:buFont typeface="Arial" charset="0"/>
              <a:buChar char="•"/>
              <a:defRPr sz="1800" b="0" i="0" baseline="0">
                <a:solidFill>
                  <a:schemeClr val="dk1"/>
                </a:solidFill>
                <a:latin typeface="Calibri" pitchFamily="34" charset="0"/>
                <a:sym typeface="Calibri" pitchFamily="34" charset="0"/>
              </a:defRPr>
            </a:lvl2pPr>
            <a:lvl3pPr marL="857250" indent="-171450" algn="l" rtl="0" eaLnBrk="1" fontAlgn="base" latinLnBrk="1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SzPct val="100000"/>
              <a:buFont typeface="Arial" charset="0"/>
              <a:buChar char="•"/>
              <a:defRPr sz="1500" b="0" i="0" baseline="0">
                <a:solidFill>
                  <a:schemeClr val="dk1"/>
                </a:solidFill>
                <a:latin typeface="Calibri" pitchFamily="34" charset="0"/>
                <a:sym typeface="Calibri" pitchFamily="34" charset="0"/>
              </a:defRPr>
            </a:lvl3pPr>
            <a:lvl4pPr marL="1200150" indent="-171450" algn="l" rtl="0" eaLnBrk="1" fontAlgn="base" latinLnBrk="1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SzPct val="100000"/>
              <a:buFont typeface="Arial" charset="0"/>
              <a:buChar char="•"/>
              <a:defRPr sz="1300" b="0" i="0" baseline="0">
                <a:solidFill>
                  <a:schemeClr val="dk1"/>
                </a:solidFill>
                <a:latin typeface="Calibri" pitchFamily="34" charset="0"/>
                <a:sym typeface="Calibri" pitchFamily="34" charset="0"/>
              </a:defRPr>
            </a:lvl4pPr>
            <a:lvl5pPr marL="1543050" indent="-171450" algn="l" rtl="0" eaLnBrk="1" fontAlgn="base" latinLnBrk="1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SzPct val="100000"/>
              <a:buFont typeface="Arial" charset="0"/>
              <a:buChar char="•"/>
              <a:defRPr sz="1300" b="0" i="0" baseline="0">
                <a:solidFill>
                  <a:schemeClr val="dk1"/>
                </a:solidFill>
                <a:latin typeface="Calibri" pitchFamily="34" charset="0"/>
                <a:sym typeface="Calibri" pitchFamily="34" charset="0"/>
              </a:defRPr>
            </a:lvl5pPr>
          </a:lstStyle>
          <a:p>
            <a:endParaRPr lang="zh-CN" altLang="en-US"/>
          </a:p>
        </p:txBody>
      </p:sp>
      <p:pic>
        <p:nvPicPr>
          <p:cNvPr id="2097156" name="Рисунок 2097155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1587"/>
            <a:ext cx="9142412" cy="68564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51785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Даня\Desktop\5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" y="1587"/>
            <a:ext cx="9142413" cy="68564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968535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Даня\Desktop\Уфа Сент 22\1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71615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Даня\Desktop\Уфа Сент 22\1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" y="0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46717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5" name="Picture 3" descr="C:\Users\Даня\Desktop\Москва окт\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37221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Даня\Desktop\Москва окт\8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2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30224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8" name="Picture 2" descr="C:\Users\Даня\Desktop\Уфа Сент 22\1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32572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C:\Users\Даня\Desktop\Москва окт\10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88"/>
            <a:ext cx="9142412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11794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8" name="Picture 2" descr="C:\Users\Даня\Desktop\Москва окт\1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7" y="1588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11794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5362" name="Picture 2" descr="C:\Users\Даня\Desktop\Москва окт\10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11794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 descr="C:\Users\Даня\Desktop\Москва окт\1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1588"/>
            <a:ext cx="9142412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21029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Даня\Desktop\Москва окт\1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15876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4" name="Заголовок 104859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2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3300" b="0" i="0" baseline="0">
                <a:solidFill>
                  <a:schemeClr val="dk1"/>
                </a:solidFill>
                <a:latin typeface="Calibri Light" pitchFamily="34" charset="0"/>
                <a:sym typeface="Calibri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48595" name="Объект 1048594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7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/>
          <a:lstStyle>
            <a:lvl1pPr marL="171450" indent="-171450" algn="l" rtl="0" eaLnBrk="1" fontAlgn="base" latinLnBrk="1" hangingPunct="1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SzPct val="100000"/>
              <a:buFont typeface="Arial" charset="0"/>
              <a:buChar char="•"/>
              <a:defRPr sz="2100" b="0" i="0" baseline="0">
                <a:solidFill>
                  <a:schemeClr val="dk1"/>
                </a:solidFill>
                <a:latin typeface="Calibri" pitchFamily="34" charset="0"/>
                <a:sym typeface="Calibri" pitchFamily="34" charset="0"/>
              </a:defRPr>
            </a:lvl1pPr>
            <a:lvl2pPr marL="514350" indent="-171450" algn="l" rtl="0" eaLnBrk="1" fontAlgn="base" latinLnBrk="1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SzPct val="100000"/>
              <a:buFont typeface="Arial" charset="0"/>
              <a:buChar char="•"/>
              <a:defRPr sz="1800" b="0" i="0" baseline="0">
                <a:solidFill>
                  <a:schemeClr val="dk1"/>
                </a:solidFill>
                <a:latin typeface="Calibri" pitchFamily="34" charset="0"/>
                <a:sym typeface="Calibri" pitchFamily="34" charset="0"/>
              </a:defRPr>
            </a:lvl2pPr>
            <a:lvl3pPr marL="857250" indent="-171450" algn="l" rtl="0" eaLnBrk="1" fontAlgn="base" latinLnBrk="1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SzPct val="100000"/>
              <a:buFont typeface="Arial" charset="0"/>
              <a:buChar char="•"/>
              <a:defRPr sz="1500" b="0" i="0" baseline="0">
                <a:solidFill>
                  <a:schemeClr val="dk1"/>
                </a:solidFill>
                <a:latin typeface="Calibri" pitchFamily="34" charset="0"/>
                <a:sym typeface="Calibri" pitchFamily="34" charset="0"/>
              </a:defRPr>
            </a:lvl3pPr>
            <a:lvl4pPr marL="1200150" indent="-171450" algn="l" rtl="0" eaLnBrk="1" fontAlgn="base" latinLnBrk="1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SzPct val="100000"/>
              <a:buFont typeface="Arial" charset="0"/>
              <a:buChar char="•"/>
              <a:defRPr sz="1300" b="0" i="0" baseline="0">
                <a:solidFill>
                  <a:schemeClr val="dk1"/>
                </a:solidFill>
                <a:latin typeface="Calibri" pitchFamily="34" charset="0"/>
                <a:sym typeface="Calibri" pitchFamily="34" charset="0"/>
              </a:defRPr>
            </a:lvl4pPr>
            <a:lvl5pPr marL="1543050" indent="-171450" algn="l" rtl="0" eaLnBrk="1" fontAlgn="base" latinLnBrk="1" hangingPunct="1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SzPct val="100000"/>
              <a:buFont typeface="Arial" charset="0"/>
              <a:buChar char="•"/>
              <a:defRPr sz="1300" b="0" i="0" baseline="0">
                <a:solidFill>
                  <a:schemeClr val="dk1"/>
                </a:solidFill>
                <a:latin typeface="Calibri" pitchFamily="34" charset="0"/>
                <a:sym typeface="Calibri" pitchFamily="34" charset="0"/>
              </a:defRPr>
            </a:lvl5pPr>
          </a:lstStyle>
          <a:p>
            <a:endParaRPr lang="zh-CN" altLang="en-US"/>
          </a:p>
        </p:txBody>
      </p:sp>
      <p:pic>
        <p:nvPicPr>
          <p:cNvPr id="8194" name="Picture 2" descr="C:\Users\Даня\Desktop\Москва окт\1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7" y="1588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3587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Даня\Desktop\Москва окт\14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7" y="0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580981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C:\Users\Даня\Desktop\Москва окт\14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7" y="1588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580981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Даня\Desktop\Москва окт\14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7" y="1588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580981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Даня\Desktop\Москва окт\15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7" y="1588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988630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Даня\Desktop\Москва окт\1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2412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52251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" name="Picture 2" descr="C:\Users\Даня\Desktop\22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" y="1587"/>
            <a:ext cx="9142413" cy="68564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940976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0" name="Picture 2" descr="C:\Users\Даня\Desktop\Москва окт\1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7" y="1588"/>
            <a:ext cx="9142413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89455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04858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1" hangingPunct="1"/>
            <a:endParaRPr lang="zh-CN" altLang="en-US" smtClean="0">
              <a:solidFill>
                <a:srgbClr val="000000"/>
              </a:solidFill>
              <a:sym typeface="Calibri" panose="020F0502020204030204" pitchFamily="34" charset="0"/>
            </a:endParaRPr>
          </a:p>
        </p:txBody>
      </p:sp>
      <p:sp>
        <p:nvSpPr>
          <p:cNvPr id="32771" name="Объект 104858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latinLnBrk="1" hangingPunct="1"/>
            <a:endParaRPr lang="zh-CN" altLang="en-US" smtClean="0">
              <a:solidFill>
                <a:srgbClr val="000000"/>
              </a:solidFill>
              <a:sym typeface="Calibri" panose="020F0502020204030204" pitchFamily="34" charset="0"/>
            </a:endParaRPr>
          </a:p>
        </p:txBody>
      </p:sp>
      <p:pic>
        <p:nvPicPr>
          <p:cNvPr id="13314" name="Picture 2" descr="C:\Users\Даня\Desktop\Москва окт\1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88"/>
            <a:ext cx="9142412" cy="68564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3760440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4481</TotalTime>
  <Words>38</Words>
  <Application>Microsoft Office PowerPoint</Application>
  <PresentationFormat>Экран (4:3)</PresentationFormat>
  <Paragraphs>19</Paragraphs>
  <Slides>24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2" baseType="lpstr">
      <vt:lpstr>ＭＳ Ｐゴシック</vt:lpstr>
      <vt:lpstr>Arial</vt:lpstr>
      <vt:lpstr>Calibri</vt:lpstr>
      <vt:lpstr>Calibri Light</vt:lpstr>
      <vt:lpstr>等线</vt:lpstr>
      <vt:lpstr>等线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T440p</dc:creator>
  <cp:lastModifiedBy>T440p</cp:lastModifiedBy>
  <cp:revision>35</cp:revision>
  <dcterms:created xsi:type="dcterms:W3CDTF">2022-09-12T10:27:37Z</dcterms:created>
  <dcterms:modified xsi:type="dcterms:W3CDTF">2022-10-04T08:43:08Z</dcterms:modified>
</cp:coreProperties>
</file>