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1" r:id="rId3"/>
    <p:sldId id="282" r:id="rId4"/>
    <p:sldId id="283" r:id="rId5"/>
    <p:sldId id="284" r:id="rId6"/>
    <p:sldId id="285" r:id="rId7"/>
    <p:sldId id="292" r:id="rId8"/>
    <p:sldId id="293" r:id="rId9"/>
    <p:sldId id="290" r:id="rId10"/>
    <p:sldId id="291" r:id="rId11"/>
    <p:sldId id="294" r:id="rId12"/>
    <p:sldId id="295" r:id="rId13"/>
    <p:sldId id="296" r:id="rId14"/>
    <p:sldId id="298" r:id="rId15"/>
    <p:sldId id="297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6" r:id="rId24"/>
    <p:sldId id="272" r:id="rId25"/>
    <p:sldId id="277" r:id="rId26"/>
    <p:sldId id="278" r:id="rId27"/>
    <p:sldId id="28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44" autoAdjust="0"/>
  </p:normalViewPr>
  <p:slideViewPr>
    <p:cSldViewPr snapToGrid="0">
      <p:cViewPr varScale="1">
        <p:scale>
          <a:sx n="83" d="100"/>
          <a:sy n="83" d="100"/>
        </p:scale>
        <p:origin x="643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F9658-3905-4049-9587-514AEE0226BA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37654-7E70-4BE7-BE34-ABD00CAC93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064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79B4C4A-8AE7-4E00-91A1-F6AF64462F20}" type="slidenum">
              <a:rPr lang="ru-RU" altLang="ru-RU">
                <a:solidFill>
                  <a:srgbClr val="000000"/>
                </a:solidFill>
              </a:rPr>
              <a:pPr/>
              <a:t>1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889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37654-7E70-4BE7-BE34-ABD00CAC935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101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37654-7E70-4BE7-BE34-ABD00CAC935D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4608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048596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 w="9525"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Заметки 1048597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8436" name="TextBox 1048598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latinLnBrk="1" hangingPunct="1"/>
            <a:fld id="{63EB2A68-0E86-4929-9DE9-4316A390EB01}" type="slidenum">
              <a:rPr lang="zh-CN" altLang="en-US" sz="1200">
                <a:latin typeface="Calibri" panose="020F0502020204030204" pitchFamily="34" charset="0"/>
              </a:rPr>
              <a:pPr algn="r" eaLnBrk="1" latinLnBrk="1" hangingPunct="1"/>
              <a:t>22</a:t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026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04860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 w="9525"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104860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0484" name="TextBox 104860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latinLnBrk="1" hangingPunct="1"/>
            <a:fld id="{257F79B0-07D7-4A48-BD89-70020C21BA7E}" type="slidenum">
              <a:rPr lang="zh-CN" altLang="en-US" sz="1200">
                <a:latin typeface="Calibri" panose="020F0502020204030204" pitchFamily="34" charset="0"/>
              </a:rPr>
              <a:pPr algn="r" eaLnBrk="1" latinLnBrk="1" hangingPunct="1"/>
              <a:t>24</a:t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733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048594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 w="9525"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8596" name="Заметки 1048595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  <a:defRPr/>
            </a:pPr>
            <a:endParaRPr lang="zh-CN" altLang="en-US" b="0" dirty="0">
              <a:solidFill>
                <a:srgbClr val="000000"/>
              </a:solidFill>
              <a:effectLst/>
              <a:latin typeface="Times New Roman" pitchFamily="18" charset="0"/>
              <a:ea typeface="ＭＳ Ｐゴシック" pitchFamily="34" charset="-128"/>
            </a:endParaRPr>
          </a:p>
        </p:txBody>
      </p:sp>
      <p:sp>
        <p:nvSpPr>
          <p:cNvPr id="27652" name="TextBox 1048596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ED3A2BCE-8962-4C0A-BF60-E748CA3CC59C}" type="slidenum">
              <a:rPr lang="zh-CN" altLang="en-US" sz="1200"/>
              <a:pPr algn="r"/>
              <a:t>25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881948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048589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 w="9525"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8591" name="Заметки 1048590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  <a:defRPr/>
            </a:pPr>
            <a:endParaRPr lang="zh-CN" altLang="en-US" b="0" dirty="0">
              <a:solidFill>
                <a:srgbClr val="000000"/>
              </a:solidFill>
              <a:effectLst/>
              <a:latin typeface="Times New Roman" pitchFamily="18" charset="0"/>
              <a:ea typeface="ＭＳ Ｐゴシック" pitchFamily="34" charset="-128"/>
            </a:endParaRPr>
          </a:p>
        </p:txBody>
      </p:sp>
      <p:sp>
        <p:nvSpPr>
          <p:cNvPr id="33796" name="TextBox 104859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FE7489D9-6877-4BB7-AB4D-BA6BCCE688FF}" type="slidenum">
              <a:rPr lang="zh-CN" altLang="en-US" sz="1200"/>
              <a:pPr algn="r"/>
              <a:t>27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88329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062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819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341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468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136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152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0646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257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299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51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95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C019A-26C2-49A8-AAA1-DAFA8C2569CF}" type="datetimeFigureOut">
              <a:rPr lang="ru-RU" smtClean="0"/>
              <a:pPr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AB668-C976-48E7-AB9F-FC7A8BB0D0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457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аня\Desktop\Уфа Сент 22\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4947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аня\Desktop\Уфа Сент 22\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4375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C:\Users\Даня\Desktop\Уфа Сент 22\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4139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 descr="C:\Users\Даня\Desktop\Уфа Сент 22\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282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C:\Users\Даня\Desktop\Уфа Сент 22\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90975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6146" name="Picture 2" descr="C:\Users\Даня\Desktop\Уфа Сент 22\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9771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Даня\Desktop\Уфа Сент 22\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0503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Даня\Desktop\Уфа Сент 22\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4485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Даня\Desktop\Уфа Сент 22\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61311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Даня\Desktop\Уфа Сент 22\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8154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Заголовок 104859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3300" b="0" i="0" baseline="0">
                <a:solidFill>
                  <a:schemeClr val="dk1"/>
                </a:solidFill>
                <a:latin typeface="Calibri Light" pitchFamily="34" charset="0"/>
                <a:sym typeface="Calibri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48595" name="Объект 1048594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171450" indent="-171450" algn="l" rtl="0" eaLnBrk="1" fontAlgn="base" latinLnBrk="1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SzPct val="100000"/>
              <a:buFont typeface="Arial" charset="0"/>
              <a:buChar char="•"/>
              <a:defRPr sz="21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1pPr>
            <a:lvl2pPr marL="5143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8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2pPr>
            <a:lvl3pPr marL="8572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5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3pPr>
            <a:lvl4pPr marL="12001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3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4pPr>
            <a:lvl5pPr marL="15430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3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endParaRPr lang="zh-CN" altLang="en-US"/>
          </a:p>
        </p:txBody>
      </p:sp>
      <p:pic>
        <p:nvPicPr>
          <p:cNvPr id="2097156" name="Рисунок 2097155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587"/>
            <a:ext cx="9142412" cy="68564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9981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Даня\Desktop\Уфа Сент 22\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5129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Даня\Desktop\Уфа Сент 22\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40786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Даня\Desktop\Уфа Сент 22\1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921929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Даня\Desktop\Уфа Сент 22\1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03273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1268" name="Picture 2" descr="C:\Users\Даня\Desktop\Сургут\1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211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2292" name="Picture 2" descr="C:\Users\Даня\Desktop\Сургут\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2412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6252" y="2729508"/>
            <a:ext cx="634039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3316" name="Picture 2" descr="C:\Users\Даня\Desktop\Сургут\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66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4340" name="Picture 2" descr="C:\Users\Даня\Desktop\Сургут\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599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pic>
        <p:nvPicPr>
          <p:cNvPr id="4" name="Picture 2" descr="C:\Users\Даня\Desktop\Уфа Сент 22\2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99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6388" name="Picture 2" descr="C:\Users\Даня\Desktop\Сургут\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2412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373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04859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17411" name="Содержимое 104859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pic>
        <p:nvPicPr>
          <p:cNvPr id="17412" name="Рисунок 209715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223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0486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25603" name="Содержимое 10486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pic>
        <p:nvPicPr>
          <p:cNvPr id="25604" name="Рисунок 2097160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2412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30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04859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19459" name="Содержимое 104860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pic>
        <p:nvPicPr>
          <p:cNvPr id="16386" name="Picture 2" descr="C:\Users\Даня\Desktop\Уфа Сент 22\2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6215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04859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1" hangingPunct="1"/>
            <a:endParaRPr lang="zh-CN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sp>
        <p:nvSpPr>
          <p:cNvPr id="26627" name="Объект 104859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latinLnBrk="1" hangingPunct="1"/>
            <a:endParaRPr lang="zh-CN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pic>
        <p:nvPicPr>
          <p:cNvPr id="26628" name="Рисунок 209715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180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28676" name="Picture 2" descr="C:\Users\Даня\Desktop\Сургут\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2412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365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04858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1" hangingPunct="1"/>
            <a:endParaRPr lang="zh-CN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sp>
        <p:nvSpPr>
          <p:cNvPr id="32771" name="Объект 104858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latinLnBrk="1" hangingPunct="1"/>
            <a:endParaRPr lang="zh-CN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pic>
        <p:nvPicPr>
          <p:cNvPr id="17410" name="Picture 2" descr="C:\Users\Даня\Desktop\Уфа Сент 22\2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76025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7684</TotalTime>
  <Words>7</Words>
  <Application>Microsoft Office PowerPoint</Application>
  <PresentationFormat>Экран (4:3)</PresentationFormat>
  <Paragraphs>8</Paragraphs>
  <Slides>27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ＭＳ Ｐゴシック</vt:lpstr>
      <vt:lpstr>Arial</vt:lpstr>
      <vt:lpstr>Calibri</vt:lpstr>
      <vt:lpstr>Calibri Light</vt:lpstr>
      <vt:lpstr>等线</vt:lpstr>
      <vt:lpstr>等线 Light</vt:lpstr>
      <vt:lpstr>Times New Roman</vt:lpstr>
      <vt:lpstr>Тема Office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T440p</dc:creator>
  <cp:lastModifiedBy>T440p</cp:lastModifiedBy>
  <cp:revision>61</cp:revision>
  <dcterms:created xsi:type="dcterms:W3CDTF">2021-10-16T14:21:25Z</dcterms:created>
  <dcterms:modified xsi:type="dcterms:W3CDTF">2022-09-14T11:23:18Z</dcterms:modified>
</cp:coreProperties>
</file>